
<file path=[Content_Types].xml><?xml version="1.0" encoding="utf-8"?>
<Types xmlns="http://schemas.openxmlformats.org/package/2006/content-types">
  <Default Extension="jpeg" ContentType="image/jpeg"/>
  <Default Extension="png" ContentType="image/png"/>
  <Default Extension="png_031267b95ca09bce1cba3fde5ba0ed37" ContentType="image/png"/>
  <Default Extension="png_037cb586e3cc2fee8315ec18ee7770c6" ContentType="image/png"/>
  <Default Extension="png_1a09f192139f4595ef7769bc53592e84" ContentType="image/png"/>
  <Default Extension="png_286e6363f0d2fa868ef2b49bdf9f7901" ContentType="image/png"/>
  <Default Extension="png_2b9d7d316d464980f3719f6b6fbf6315" ContentType="image/png"/>
  <Default Extension="png_32eac9f2515d074fd2a525ee75e41bd1" ContentType="image/png"/>
  <Default Extension="png_6c9a5fbadad9ec5c31b333fa54fad294" ContentType="image/png"/>
  <Default Extension="png_8686db9d0a56c966b1b0f075cb2e22ff" ContentType="image/png"/>
  <Default Extension="png_89b448500d11cf01b48e086299b3e3f1" ContentType="image/png"/>
  <Default Extension="png_98d06e8fa310579062d6c850e7f77065" ContentType="image/png"/>
  <Default Extension="png_9fa94aacf535c017f7d8a04fc13a1ab1" ContentType="image/png"/>
  <Default Extension="png_c639049a8695e027dd7857b97b62303d" ContentType="image/png"/>
  <Default Extension="png_dcc570c7bf3dc9e458050a398e6f4826" ContentType="image/png"/>
  <Default Extension="png_ddcc94da8b5cee8c7c174312e22de73a" ContentType="image/png"/>
  <Default Extension="png_e09bfade5999a751bfffaabccab3ee6a" ContentType="image/png"/>
  <Default Extension="png_ede22d174d54cb81358a5ce431a46322" ContentType="image/png"/>
  <Default Extension="png_fcf661b9743b3017085c7cfc46a68ae3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29"/>
  </p:notesMasterIdLst>
  <p:sldIdLst>
    <p:sldId id="272" r:id="rId2"/>
    <p:sldId id="273" r:id="rId3"/>
    <p:sldId id="274" r:id="rId4"/>
    <p:sldId id="275" r:id="rId5"/>
    <p:sldId id="277" r:id="rId6"/>
    <p:sldId id="276" r:id="rId7"/>
    <p:sldId id="279" r:id="rId8"/>
    <p:sldId id="278" r:id="rId9"/>
    <p:sldId id="281" r:id="rId10"/>
    <p:sldId id="282" r:id="rId11"/>
    <p:sldId id="284" r:id="rId12"/>
    <p:sldId id="283" r:id="rId13"/>
    <p:sldId id="280" r:id="rId14"/>
    <p:sldId id="285" r:id="rId15"/>
    <p:sldId id="286" r:id="rId16"/>
    <p:sldId id="288" r:id="rId17"/>
    <p:sldId id="287" r:id="rId18"/>
    <p:sldId id="292" r:id="rId19"/>
    <p:sldId id="296" r:id="rId20"/>
    <p:sldId id="294" r:id="rId21"/>
    <p:sldId id="291" r:id="rId22"/>
    <p:sldId id="290" r:id="rId23"/>
    <p:sldId id="293" r:id="rId24"/>
    <p:sldId id="289" r:id="rId25"/>
    <p:sldId id="295" r:id="rId26"/>
    <p:sldId id="271" r:id="rId27"/>
    <p:sldId id="297" r:id="rId28"/>
  </p:sldIdLst>
  <p:sldSz cx="17068800" cy="96012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493" autoAdjust="0"/>
  </p:normalViewPr>
  <p:slideViewPr>
    <p:cSldViewPr snapToGrid="0">
      <p:cViewPr varScale="1">
        <p:scale>
          <a:sx n="80" d="100"/>
          <a:sy n="80" d="100"/>
        </p:scale>
        <p:origin x="1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A4E0B7-3BA6-4049-82A3-BFE5080DDA2B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4997FE4-3890-4EFA-A58D-66CB7EDE4B5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人效</a:t>
          </a:r>
        </a:p>
      </dgm:t>
    </dgm:pt>
    <dgm:pt modelId="{6BF693F3-A2F7-4CF1-A763-759D1D10065D}" type="parTrans" cxnId="{D201A2B8-0A03-485B-896A-48A47AA25A02}">
      <dgm:prSet/>
      <dgm:spPr/>
      <dgm:t>
        <a:bodyPr/>
        <a:lstStyle/>
        <a:p>
          <a:endParaRPr lang="zh-CN" altLang="en-US"/>
        </a:p>
      </dgm:t>
    </dgm:pt>
    <dgm:pt modelId="{EAC78012-24EB-4C43-A4CD-F5F6942CA309}" type="sibTrans" cxnId="{D201A2B8-0A03-485B-896A-48A47AA25A02}">
      <dgm:prSet/>
      <dgm:spPr/>
      <dgm:t>
        <a:bodyPr/>
        <a:lstStyle/>
        <a:p>
          <a:endParaRPr lang="zh-CN" altLang="en-US"/>
        </a:p>
      </dgm:t>
    </dgm:pt>
    <dgm:pt modelId="{A5CD96BD-FFD9-4565-AE40-C0502CF7F97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RASCI</a:t>
          </a:r>
          <a:endParaRPr lang="zh-CN" altLang="en-US" dirty="0"/>
        </a:p>
      </dgm:t>
    </dgm:pt>
    <dgm:pt modelId="{9690B9E9-2914-4222-A0EB-D6780450FC01}" type="parTrans" cxnId="{59C1AE07-37C1-4B6D-96BA-9426A187AE90}">
      <dgm:prSet/>
      <dgm:spPr/>
      <dgm:t>
        <a:bodyPr/>
        <a:lstStyle/>
        <a:p>
          <a:endParaRPr lang="zh-CN" altLang="en-US"/>
        </a:p>
      </dgm:t>
    </dgm:pt>
    <dgm:pt modelId="{4BAE5772-7C35-4DCC-B706-C5D5853A53D6}" type="sibTrans" cxnId="{59C1AE07-37C1-4B6D-96BA-9426A187AE90}">
      <dgm:prSet/>
      <dgm:spPr/>
      <dgm:t>
        <a:bodyPr/>
        <a:lstStyle/>
        <a:p>
          <a:endParaRPr lang="zh-CN" altLang="en-US"/>
        </a:p>
      </dgm:t>
    </dgm:pt>
    <dgm:pt modelId="{E2D9D1ED-E924-4CBF-A0A6-F3734274756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ROI</a:t>
          </a:r>
          <a:endParaRPr lang="zh-CN" altLang="en-US" dirty="0"/>
        </a:p>
      </dgm:t>
    </dgm:pt>
    <dgm:pt modelId="{CD55D424-D1BD-405A-B4A2-641B6B0A1F35}" type="parTrans" cxnId="{658EF40A-D7CD-4D0E-9630-D6361516D374}">
      <dgm:prSet/>
      <dgm:spPr/>
      <dgm:t>
        <a:bodyPr/>
        <a:lstStyle/>
        <a:p>
          <a:endParaRPr lang="zh-CN" altLang="en-US"/>
        </a:p>
      </dgm:t>
    </dgm:pt>
    <dgm:pt modelId="{BB4ACD2B-86EA-4EE8-BC0A-3C4CC2324E49}" type="sibTrans" cxnId="{658EF40A-D7CD-4D0E-9630-D6361516D374}">
      <dgm:prSet/>
      <dgm:spPr/>
      <dgm:t>
        <a:bodyPr/>
        <a:lstStyle/>
        <a:p>
          <a:endParaRPr lang="zh-CN" altLang="en-US"/>
        </a:p>
      </dgm:t>
    </dgm:pt>
    <dgm:pt modelId="{11935F76-3818-4236-8EE8-8A04445EF21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团队</a:t>
          </a:r>
        </a:p>
      </dgm:t>
    </dgm:pt>
    <dgm:pt modelId="{37E998B2-A729-48F2-8084-1B71CB71776C}" type="parTrans" cxnId="{3E60FAC2-5A51-40AD-8445-CC6E9E1897A5}">
      <dgm:prSet/>
      <dgm:spPr/>
      <dgm:t>
        <a:bodyPr/>
        <a:lstStyle/>
        <a:p>
          <a:endParaRPr lang="zh-CN" altLang="en-US"/>
        </a:p>
      </dgm:t>
    </dgm:pt>
    <dgm:pt modelId="{73A41C92-CC38-4359-B246-034C953AE2E9}" type="sibTrans" cxnId="{3E60FAC2-5A51-40AD-8445-CC6E9E1897A5}">
      <dgm:prSet/>
      <dgm:spPr/>
      <dgm:t>
        <a:bodyPr/>
        <a:lstStyle/>
        <a:p>
          <a:endParaRPr lang="zh-CN" altLang="en-US"/>
        </a:p>
      </dgm:t>
    </dgm:pt>
    <dgm:pt modelId="{1F651901-9529-421C-A7C3-01B7D7ABF868}" type="pres">
      <dgm:prSet presAssocID="{9AA4E0B7-3BA6-4049-82A3-BFE5080DDA2B}" presName="diagram" presStyleCnt="0">
        <dgm:presLayoutVars>
          <dgm:dir/>
          <dgm:resizeHandles val="exact"/>
        </dgm:presLayoutVars>
      </dgm:prSet>
      <dgm:spPr/>
    </dgm:pt>
    <dgm:pt modelId="{73FA47F3-AD9A-4F2D-B323-3B90246E27EC}" type="pres">
      <dgm:prSet presAssocID="{C4997FE4-3890-4EFA-A58D-66CB7EDE4B52}" presName="node" presStyleLbl="node1" presStyleIdx="0" presStyleCnt="4">
        <dgm:presLayoutVars>
          <dgm:bulletEnabled val="1"/>
        </dgm:presLayoutVars>
      </dgm:prSet>
      <dgm:spPr/>
    </dgm:pt>
    <dgm:pt modelId="{B7BD3226-AB27-49AE-A578-A6774F15424D}" type="pres">
      <dgm:prSet presAssocID="{EAC78012-24EB-4C43-A4CD-F5F6942CA3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841E738-F649-4919-B941-F7FD8E46A625}" type="pres">
      <dgm:prSet presAssocID="{A5CD96BD-FFD9-4565-AE40-C0502CF7F979}" presName="node" presStyleLbl="node1" presStyleIdx="1" presStyleCnt="4">
        <dgm:presLayoutVars>
          <dgm:bulletEnabled val="1"/>
        </dgm:presLayoutVars>
      </dgm:prSet>
      <dgm:spPr/>
    </dgm:pt>
    <dgm:pt modelId="{70EE2C60-DF8D-4177-8360-2B90ABD1271E}" type="pres">
      <dgm:prSet presAssocID="{4BAE5772-7C35-4DCC-B706-C5D5853A53D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0A1FC77-BFDC-4CDC-B7D2-FEB793886367}" type="pres">
      <dgm:prSet presAssocID="{E2D9D1ED-E924-4CBF-A0A6-F3734274756C}" presName="node" presStyleLbl="node1" presStyleIdx="2" presStyleCnt="4">
        <dgm:presLayoutVars>
          <dgm:bulletEnabled val="1"/>
        </dgm:presLayoutVars>
      </dgm:prSet>
      <dgm:spPr/>
    </dgm:pt>
    <dgm:pt modelId="{5C1B806E-8C6B-4B35-AC0F-2F837A6BF234}" type="pres">
      <dgm:prSet presAssocID="{BB4ACD2B-86EA-4EE8-BC0A-3C4CC2324E4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F9157643-F62D-417D-800F-D97ACE958219}" type="pres">
      <dgm:prSet presAssocID="{11935F76-3818-4236-8EE8-8A04445EF211}" presName="node" presStyleLbl="node1" presStyleIdx="3" presStyleCnt="4">
        <dgm:presLayoutVars>
          <dgm:bulletEnabled val="1"/>
        </dgm:presLayoutVars>
      </dgm:prSet>
      <dgm:spPr/>
    </dgm:pt>
  </dgm:ptLst>
  <dgm:cxnLst>
    <dgm:cxn modelId="{59C1AE07-37C1-4B6D-96BA-9426A187AE90}" srcId="{9AA4E0B7-3BA6-4049-82A3-BFE5080DDA2B}" destId="{A5CD96BD-FFD9-4565-AE40-C0502CF7F979}" srcOrd="1" destOrd="0" parTransId="{9690B9E9-2914-4222-A0EB-D6780450FC01}" sibTransId="{4BAE5772-7C35-4DCC-B706-C5D5853A53D6}"/>
    <dgm:cxn modelId="{658EF40A-D7CD-4D0E-9630-D6361516D374}" srcId="{9AA4E0B7-3BA6-4049-82A3-BFE5080DDA2B}" destId="{E2D9D1ED-E924-4CBF-A0A6-F3734274756C}" srcOrd="2" destOrd="0" parTransId="{CD55D424-D1BD-405A-B4A2-641B6B0A1F35}" sibTransId="{BB4ACD2B-86EA-4EE8-BC0A-3C4CC2324E49}"/>
    <dgm:cxn modelId="{7543AD92-D031-460C-98F8-1225C3C8981B}" type="presOf" srcId="{C4997FE4-3890-4EFA-A58D-66CB7EDE4B52}" destId="{73FA47F3-AD9A-4F2D-B323-3B90246E27EC}" srcOrd="0" destOrd="0" presId="urn:microsoft.com/office/officeart/2005/8/layout/default"/>
    <dgm:cxn modelId="{14FE2F95-81A0-4FD6-AFA1-4C519D077CEE}" type="presOf" srcId="{E2D9D1ED-E924-4CBF-A0A6-F3734274756C}" destId="{B0A1FC77-BFDC-4CDC-B7D2-FEB793886367}" srcOrd="0" destOrd="0" presId="urn:microsoft.com/office/officeart/2005/8/layout/default"/>
    <dgm:cxn modelId="{5BAA2D9B-8037-40D4-8174-57718AC02CC2}" type="presOf" srcId="{A5CD96BD-FFD9-4565-AE40-C0502CF7F979}" destId="{E841E738-F649-4919-B941-F7FD8E46A625}" srcOrd="0" destOrd="0" presId="urn:microsoft.com/office/officeart/2005/8/layout/default"/>
    <dgm:cxn modelId="{D201A2B8-0A03-485B-896A-48A47AA25A02}" srcId="{9AA4E0B7-3BA6-4049-82A3-BFE5080DDA2B}" destId="{C4997FE4-3890-4EFA-A58D-66CB7EDE4B52}" srcOrd="0" destOrd="0" parTransId="{6BF693F3-A2F7-4CF1-A763-759D1D10065D}" sibTransId="{EAC78012-24EB-4C43-A4CD-F5F6942CA309}"/>
    <dgm:cxn modelId="{51C47DBD-C408-46EC-AE18-ED0436C6A34D}" type="presOf" srcId="{9AA4E0B7-3BA6-4049-82A3-BFE5080DDA2B}" destId="{1F651901-9529-421C-A7C3-01B7D7ABF868}" srcOrd="0" destOrd="0" presId="urn:microsoft.com/office/officeart/2005/8/layout/default"/>
    <dgm:cxn modelId="{3E60FAC2-5A51-40AD-8445-CC6E9E1897A5}" srcId="{9AA4E0B7-3BA6-4049-82A3-BFE5080DDA2B}" destId="{11935F76-3818-4236-8EE8-8A04445EF211}" srcOrd="3" destOrd="0" parTransId="{37E998B2-A729-48F2-8084-1B71CB71776C}" sibTransId="{73A41C92-CC38-4359-B246-034C953AE2E9}"/>
    <dgm:cxn modelId="{7CC6F2F6-2E56-4E99-8A03-CC6A0A06CC37}" type="presOf" srcId="{11935F76-3818-4236-8EE8-8A04445EF211}" destId="{F9157643-F62D-417D-800F-D97ACE958219}" srcOrd="0" destOrd="0" presId="urn:microsoft.com/office/officeart/2005/8/layout/default"/>
    <dgm:cxn modelId="{971156A2-4790-4643-B7A0-B9F13E91AB9C}" type="presParOf" srcId="{1F651901-9529-421C-A7C3-01B7D7ABF868}" destId="{73FA47F3-AD9A-4F2D-B323-3B90246E27EC}" srcOrd="0" destOrd="0" presId="urn:microsoft.com/office/officeart/2005/8/layout/default"/>
    <dgm:cxn modelId="{CB37A99B-3A2C-4869-86FC-43BE3F036120}" type="presParOf" srcId="{1F651901-9529-421C-A7C3-01B7D7ABF868}" destId="{B7BD3226-AB27-49AE-A578-A6774F15424D}" srcOrd="1" destOrd="0" presId="urn:microsoft.com/office/officeart/2005/8/layout/default"/>
    <dgm:cxn modelId="{9E6C5F69-9508-407B-9AC8-A682BB770618}" type="presParOf" srcId="{1F651901-9529-421C-A7C3-01B7D7ABF868}" destId="{E841E738-F649-4919-B941-F7FD8E46A625}" srcOrd="2" destOrd="0" presId="urn:microsoft.com/office/officeart/2005/8/layout/default"/>
    <dgm:cxn modelId="{937592B6-F236-4547-9E69-EB66F644A2B4}" type="presParOf" srcId="{1F651901-9529-421C-A7C3-01B7D7ABF868}" destId="{70EE2C60-DF8D-4177-8360-2B90ABD1271E}" srcOrd="3" destOrd="0" presId="urn:microsoft.com/office/officeart/2005/8/layout/default"/>
    <dgm:cxn modelId="{439F967F-1962-4EB9-ABB9-20F4182BEDD0}" type="presParOf" srcId="{1F651901-9529-421C-A7C3-01B7D7ABF868}" destId="{B0A1FC77-BFDC-4CDC-B7D2-FEB793886367}" srcOrd="4" destOrd="0" presId="urn:microsoft.com/office/officeart/2005/8/layout/default"/>
    <dgm:cxn modelId="{1748577F-E066-41E0-8A55-CE2CC7848568}" type="presParOf" srcId="{1F651901-9529-421C-A7C3-01B7D7ABF868}" destId="{5C1B806E-8C6B-4B35-AC0F-2F837A6BF234}" srcOrd="5" destOrd="0" presId="urn:microsoft.com/office/officeart/2005/8/layout/default"/>
    <dgm:cxn modelId="{DABECBB4-5364-425F-97BB-04F11257170F}" type="presParOf" srcId="{1F651901-9529-421C-A7C3-01B7D7ABF868}" destId="{F9157643-F62D-417D-800F-D97ACE958219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D6361A-4AE1-43CB-937D-426071CF1C39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4_2" csCatId="accent4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DF342364-B8B2-4D07-89D8-C2ACF0B2FA0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研发中心 </a:t>
          </a:r>
          <a:r>
            <a:rPr lang="en-US" altLang="zh-CN" dirty="0"/>
            <a:t>R&amp;D</a:t>
          </a:r>
          <a:endParaRPr lang="zh-CN" altLang="en-US" dirty="0"/>
        </a:p>
      </dgm:t>
    </dgm:pt>
    <dgm:pt modelId="{ED4E7AB9-02C0-40A3-BD04-4F9636188A75}" type="par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494189F3-8161-4605-A944-582FFBB52D8B}" type="sib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580C4548-FDE3-4921-AA83-1EED4773E0BC}" type="asst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系统架构部</a:t>
          </a:r>
          <a:r>
            <a:rPr lang="en-US" altLang="zh-CN" dirty="0"/>
            <a:t>AD</a:t>
          </a:r>
          <a:endParaRPr lang="zh-CN" altLang="en-US" dirty="0"/>
        </a:p>
      </dgm:t>
    </dgm:pt>
    <dgm:pt modelId="{8091B417-AFEE-4CD1-892F-5E9D274F7068}" type="parTrans" cxnId="{E3D5B3B4-2F00-438A-8ECB-5211D4AD1A2C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FC5550F1-7FF5-4D49-9540-CC075694BA5E}" type="sibTrans" cxnId="{E3D5B3B4-2F00-438A-8ECB-5211D4AD1A2C}">
      <dgm:prSet/>
      <dgm:spPr/>
      <dgm:t>
        <a:bodyPr/>
        <a:lstStyle/>
        <a:p>
          <a:pPr algn="ctr"/>
          <a:endParaRPr lang="zh-CN" altLang="en-US"/>
        </a:p>
      </dgm:t>
    </dgm:pt>
    <dgm:pt modelId="{AC2296EB-3EBC-4EF4-8D12-0EF3FCFD0648}">
      <dgm:prSet phldrT="[文本]"/>
      <dgm:spPr>
        <a:solidFill>
          <a:srgbClr val="00B050"/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APP</a:t>
          </a:r>
          <a:r>
            <a:rPr lang="zh-CN" altLang="en-US" dirty="0"/>
            <a:t>开发部   </a:t>
          </a:r>
          <a:r>
            <a:rPr lang="en-US" altLang="zh-CN" dirty="0"/>
            <a:t>Smart Phone Department</a:t>
          </a:r>
        </a:p>
      </dgm:t>
    </dgm:pt>
    <dgm:pt modelId="{8DBAE8D6-3FEF-4546-A64D-D4EF1189B4F3}" type="parTrans" cxnId="{50A647D5-1570-4DCD-8FBE-BF96CD3CF8A2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EB39763-275F-42C8-8D10-515D1D7B9BF0}" type="sibTrans" cxnId="{50A647D5-1570-4DCD-8FBE-BF96CD3CF8A2}">
      <dgm:prSet/>
      <dgm:spPr/>
      <dgm:t>
        <a:bodyPr/>
        <a:lstStyle/>
        <a:p>
          <a:pPr algn="ctr"/>
          <a:endParaRPr lang="zh-CN" altLang="en-US"/>
        </a:p>
      </dgm:t>
    </dgm:pt>
    <dgm:pt modelId="{9820B4F1-EF7C-4D61-9CB8-C80598D897FC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PHP</a:t>
          </a:r>
          <a:r>
            <a:rPr lang="zh-CN" altLang="en-US" dirty="0"/>
            <a:t>开发部  </a:t>
          </a:r>
          <a:r>
            <a:rPr lang="en-US" altLang="zh-CN" dirty="0"/>
            <a:t>PHP Service Department</a:t>
          </a:r>
          <a:endParaRPr lang="zh-CN" altLang="en-US" dirty="0"/>
        </a:p>
      </dgm:t>
    </dgm:pt>
    <dgm:pt modelId="{20C3F314-9877-4741-AF53-52D040F2F0D7}" type="parTrans" cxnId="{121F2B58-6EB8-4F94-A1F3-E1985E2DFF59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953DAAB-29C2-4514-BAAF-E2BF49D0E5D2}" type="sibTrans" cxnId="{121F2B58-6EB8-4F94-A1F3-E1985E2DFF59}">
      <dgm:prSet/>
      <dgm:spPr/>
      <dgm:t>
        <a:bodyPr/>
        <a:lstStyle/>
        <a:p>
          <a:pPr algn="ctr"/>
          <a:endParaRPr lang="zh-CN" altLang="en-US"/>
        </a:p>
      </dgm:t>
    </dgm:pt>
    <dgm:pt modelId="{4A81FBC8-A995-407D-86E0-0B761255157B}">
      <dgm:prSet phldrT="[文本]"/>
      <dgm:spPr>
        <a:solidFill>
          <a:srgbClr val="00B050"/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CPP</a:t>
          </a:r>
          <a:r>
            <a:rPr lang="zh-CN" altLang="en-US" dirty="0"/>
            <a:t>开发部 </a:t>
          </a:r>
          <a:r>
            <a:rPr lang="en-US" altLang="zh-CN" dirty="0"/>
            <a:t>CPP Service  Department</a:t>
          </a:r>
          <a:endParaRPr lang="zh-CN" altLang="en-US" dirty="0"/>
        </a:p>
      </dgm:t>
    </dgm:pt>
    <dgm:pt modelId="{EB224B3F-C4DE-4BF1-9522-509F147CD14B}" type="parTrans" cxnId="{607BCD7F-F6F7-4AB6-831B-3A96E8646D37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8DC0226C-8F31-4834-9A72-635FE58A3CA7}" type="sibTrans" cxnId="{607BCD7F-F6F7-4AB6-831B-3A96E8646D37}">
      <dgm:prSet/>
      <dgm:spPr/>
      <dgm:t>
        <a:bodyPr/>
        <a:lstStyle/>
        <a:p>
          <a:pPr algn="ctr"/>
          <a:endParaRPr lang="zh-CN" altLang="en-US"/>
        </a:p>
      </dgm:t>
    </dgm:pt>
    <dgm:pt modelId="{2440A511-EA0F-4A8A-B5C7-062919BCE3A4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H5</a:t>
          </a:r>
          <a:r>
            <a:rPr lang="zh-CN" altLang="en-US" dirty="0"/>
            <a:t>开发部 </a:t>
          </a:r>
          <a:r>
            <a:rPr lang="en-US" altLang="zh-CN" dirty="0"/>
            <a:t>Browser  Department</a:t>
          </a:r>
        </a:p>
      </dgm:t>
    </dgm:pt>
    <dgm:pt modelId="{2CCD5DE9-41A9-4582-8B62-2E757EF2BAD2}" type="par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04D5F145-773D-4AC0-86CD-53B012758D03}" type="sib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4FF727E2-9EAB-4D68-A004-2EAD8E9DD341}">
      <dgm:prSet phldrT="[文本]"/>
      <dgm:spPr>
        <a:solidFill>
          <a:srgbClr val="FF0000"/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ATM</a:t>
          </a:r>
          <a:r>
            <a:rPr lang="zh-CN" altLang="en-US" dirty="0"/>
            <a:t>开发部 </a:t>
          </a:r>
          <a:r>
            <a:rPr lang="en-US" altLang="en-US" dirty="0"/>
            <a:t>ATM Department</a:t>
          </a:r>
          <a:r>
            <a:rPr lang="zh-CN" altLang="en-US" dirty="0"/>
            <a:t> </a:t>
          </a:r>
          <a:r>
            <a:rPr lang="en-US" altLang="zh-CN" dirty="0"/>
            <a:t>  </a:t>
          </a:r>
          <a:endParaRPr lang="zh-CN" altLang="en-US" dirty="0"/>
        </a:p>
      </dgm:t>
    </dgm:pt>
    <dgm:pt modelId="{69B87D2C-6438-4120-A75C-2E9BB476DBE3}" type="par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9396A582-4E5C-43C6-BC0D-4F3749FC6843}" type="sib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C08DA659-2DA9-414D-A3BA-659E6F0DA2ED}">
      <dgm:prSet phldrT="[文本]"/>
      <dgm:spPr>
        <a:solidFill>
          <a:schemeClr val="accent1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质量管理部 </a:t>
          </a:r>
          <a:r>
            <a:rPr lang="en-US" altLang="en-US" dirty="0"/>
            <a:t>Quality Management Department</a:t>
          </a:r>
          <a:endParaRPr lang="zh-CN" altLang="en-US" dirty="0"/>
        </a:p>
      </dgm:t>
    </dgm:pt>
    <dgm:pt modelId="{A9883E65-F136-4C8F-976B-76801C5F3C0A}" type="par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15629E3D-1790-4847-B18F-E5D5696C8FCA}" type="sib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A1DFFB50-3873-4595-96C2-2339546A3181}">
      <dgm:prSet phldrT="[文本]"/>
      <dgm:spPr>
        <a:solidFill>
          <a:srgbClr val="00B050"/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基础设施部</a:t>
          </a:r>
          <a:r>
            <a:rPr lang="en-US" altLang="zh-CN" dirty="0"/>
            <a:t>Infrastructure Department</a:t>
          </a:r>
          <a:endParaRPr lang="zh-CN" altLang="en-US" dirty="0"/>
        </a:p>
      </dgm:t>
    </dgm:pt>
    <dgm:pt modelId="{AB7F3AA5-0FCB-4487-B511-4E03AC125DC2}" type="par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1A4AED90-B612-4B9D-BF21-CF35DBD8E5B9}" type="sib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463E5622-8861-4510-B731-17B60E49C9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Android</a:t>
          </a:r>
        </a:p>
      </dgm:t>
    </dgm:pt>
    <dgm:pt modelId="{145F708D-80BF-4A9E-B844-E5643FC763A2}" type="par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3FB784D0-DE95-4E74-982F-C5F2FBCF1665}" type="sib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5A2EA61C-DD88-4C4E-8E77-FE18BC931F3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iOS</a:t>
          </a:r>
        </a:p>
      </dgm:t>
    </dgm:pt>
    <dgm:pt modelId="{418F8F8E-468B-4856-BCAF-764F4F33EFF0}" type="par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C93A0D8C-1154-422F-8208-9EFCAFAEE502}" type="sib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5A10CCF3-A8D5-4746-AA9A-4D38289D3B9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0D88B7CB-ABEF-4A36-B7AA-658CC9F40B84}" type="par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B1E978E6-15B4-4EC8-A00B-FF933C478B17}" type="sib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853D9581-8CAE-462E-97C6-5B3AEA7B64B6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E58B481C-58BF-43C7-9603-1B1E7BF14D8F}" type="par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9896D13A-22F4-41D8-BB5C-891E1E2A7DE0}" type="sib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DEC32946-2C21-46C9-B413-21F3CC5BE18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C430445B-ACA7-4957-9A2F-C97796393744}" type="par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45B9D815-4851-4E20-8527-2E6778CC341C}" type="sib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56425634-BFC7-41F2-ABBD-0D772FD7DC57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CD3C6E8A-DBB5-44AB-8ECD-3CF061CEEDDE}" type="par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A62BD0BB-A88F-41F6-8B47-8B74D57E79DF}" type="sib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43937AD5-590F-410D-8953-40592375235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用例设计  </a:t>
          </a:r>
          <a:r>
            <a:rPr lang="en-US" altLang="zh-CN" dirty="0"/>
            <a:t>User Case </a:t>
          </a:r>
          <a:endParaRPr lang="zh-CN" altLang="en-US" dirty="0"/>
        </a:p>
      </dgm:t>
    </dgm:pt>
    <dgm:pt modelId="{D4A57564-2A4A-4AC0-BED7-87891E348DC0}" type="par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D021E35E-CC06-4B2B-88BC-EA916EA363CE}" type="sib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47AAAA76-BD5A-4E7D-B5E2-85EA40AD197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自动化测试  </a:t>
          </a:r>
          <a:r>
            <a:rPr lang="en-US" altLang="zh-CN" dirty="0"/>
            <a:t>Auto Test</a:t>
          </a:r>
          <a:endParaRPr lang="zh-CN" altLang="en-US" dirty="0"/>
        </a:p>
      </dgm:t>
    </dgm:pt>
    <dgm:pt modelId="{BD039663-66B0-45B8-AB3B-6CFDC586475B}" type="par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4E6B21D5-144F-41B9-AAB9-C452BE3785F9}" type="sib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8DE9FBC6-07E9-4A56-8718-76463E19D3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性能测试  </a:t>
          </a:r>
          <a:r>
            <a:rPr lang="en-US" altLang="zh-CN" dirty="0"/>
            <a:t>Performance Test</a:t>
          </a:r>
          <a:endParaRPr lang="zh-CN" altLang="en-US" dirty="0"/>
        </a:p>
      </dgm:t>
    </dgm:pt>
    <dgm:pt modelId="{10F97410-7F3E-43CB-9C58-27DBEF2298D5}" type="par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AB406382-3BB4-4791-B151-5BA3E4432981}" type="sib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9717E344-3DB6-4620-98E4-6E37EF3870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系统维护  </a:t>
          </a:r>
          <a:r>
            <a:rPr lang="en-US" altLang="zh-CN" dirty="0"/>
            <a:t>Maintenance</a:t>
          </a:r>
          <a:endParaRPr lang="zh-CN" altLang="en-US" dirty="0"/>
        </a:p>
      </dgm:t>
    </dgm:pt>
    <dgm:pt modelId="{177D58EF-4CD3-4EA1-9161-0A9F5DF29EA7}" type="par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F8026979-C295-4F7E-A0EC-09A156D9D803}" type="sib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16942E1C-B77B-4F4E-B364-4C9E0848DDF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工具开发   </a:t>
          </a:r>
          <a:r>
            <a:rPr lang="en-US" altLang="zh-CN" dirty="0"/>
            <a:t>DevOps Developing</a:t>
          </a:r>
          <a:endParaRPr lang="zh-CN" altLang="en-US" dirty="0"/>
        </a:p>
      </dgm:t>
    </dgm:pt>
    <dgm:pt modelId="{8B6BD66D-E318-4BDD-B6F0-5D8F6AC3E36A}" type="par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D2CB4255-4305-4A3F-9571-4C5BCAD623F2}" type="sib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63C3325C-1620-4040-9A2D-6796C09BE6F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产品中心 </a:t>
          </a:r>
          <a:r>
            <a:rPr lang="en-US" altLang="zh-CN" dirty="0"/>
            <a:t>P&amp;D</a:t>
          </a:r>
          <a:endParaRPr lang="zh-CN" altLang="en-US" dirty="0"/>
        </a:p>
      </dgm:t>
    </dgm:pt>
    <dgm:pt modelId="{E447D4C9-A728-4269-B3FF-63E26C601D24}" type="par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6CEB7C02-98AC-4DAB-8705-EB7AC567941F}" type="sib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4017BBDC-5D6E-4C86-9BA3-40A0194E4E7A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运营中心 </a:t>
          </a:r>
          <a:r>
            <a:rPr lang="en-US" altLang="zh-CN" dirty="0"/>
            <a:t>O&amp;D</a:t>
          </a:r>
          <a:endParaRPr lang="zh-CN" altLang="en-US" dirty="0"/>
        </a:p>
      </dgm:t>
    </dgm:pt>
    <dgm:pt modelId="{E4CE2940-DE83-495F-AA8A-2E4552F43F77}" type="par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4FB3F7F3-46D9-429A-8377-F01070667FAA}" type="sib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205C046B-9733-4D13-B348-AAC00485413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项目管理部 </a:t>
          </a:r>
          <a:r>
            <a:rPr lang="en-US" altLang="zh-CN" dirty="0"/>
            <a:t>PMD</a:t>
          </a:r>
          <a:endParaRPr lang="zh-CN" altLang="en-US" dirty="0"/>
        </a:p>
      </dgm:t>
    </dgm:pt>
    <dgm:pt modelId="{6AE70E6B-CFCF-43DD-ABCF-87E64FDAB056}" type="par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F4EF6E20-F640-419A-9EBA-1750EE4235FE}" type="sib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BED9EC75-DA09-4C04-9885-07E0245BBBD5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市场部 </a:t>
          </a:r>
          <a:r>
            <a:rPr lang="en-US" altLang="zh-CN" dirty="0"/>
            <a:t>MBD</a:t>
          </a:r>
          <a:endParaRPr lang="zh-CN" altLang="en-US" dirty="0"/>
        </a:p>
      </dgm:t>
    </dgm:pt>
    <dgm:pt modelId="{A647AAEC-7922-4FF1-9258-E4E727DC604A}" type="par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9AF72CB8-39C1-42AA-8C95-9A1163CA6B22}" type="sib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AC72B762-D8E9-48D0-AB12-F5C7A142823E}" type="pres">
      <dgm:prSet presAssocID="{C8D6361A-4AE1-43CB-937D-426071CF1C3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67C741E-7F7A-4EF5-9AF0-DE6125814734}" type="pres">
      <dgm:prSet presAssocID="{BED9EC75-DA09-4C04-9885-07E0245BBBD5}" presName="hierRoot1" presStyleCnt="0">
        <dgm:presLayoutVars>
          <dgm:hierBranch val="init"/>
        </dgm:presLayoutVars>
      </dgm:prSet>
      <dgm:spPr/>
    </dgm:pt>
    <dgm:pt modelId="{88757CA3-9CDC-4089-8305-F5BC4F6CFF77}" type="pres">
      <dgm:prSet presAssocID="{BED9EC75-DA09-4C04-9885-07E0245BBBD5}" presName="rootComposite1" presStyleCnt="0"/>
      <dgm:spPr/>
    </dgm:pt>
    <dgm:pt modelId="{5DC7EAEC-15A4-419C-9841-7D67C829D7FA}" type="pres">
      <dgm:prSet presAssocID="{BED9EC75-DA09-4C04-9885-07E0245BBBD5}" presName="rootText1" presStyleLbl="node0" presStyleIdx="0" presStyleCnt="5">
        <dgm:presLayoutVars>
          <dgm:chPref val="3"/>
        </dgm:presLayoutVars>
      </dgm:prSet>
      <dgm:spPr/>
    </dgm:pt>
    <dgm:pt modelId="{AA497A3C-08D8-4C80-84D0-64EC5AA22A8F}" type="pres">
      <dgm:prSet presAssocID="{BED9EC75-DA09-4C04-9885-07E0245BBBD5}" presName="rootConnector1" presStyleLbl="node1" presStyleIdx="0" presStyleCnt="0"/>
      <dgm:spPr/>
    </dgm:pt>
    <dgm:pt modelId="{778A8DBF-3D65-4CB2-9034-F828EB256AC7}" type="pres">
      <dgm:prSet presAssocID="{BED9EC75-DA09-4C04-9885-07E0245BBBD5}" presName="hierChild2" presStyleCnt="0"/>
      <dgm:spPr/>
    </dgm:pt>
    <dgm:pt modelId="{FB7BB423-2A68-4DE4-9516-BE7AAE4EF829}" type="pres">
      <dgm:prSet presAssocID="{BED9EC75-DA09-4C04-9885-07E0245BBBD5}" presName="hierChild3" presStyleCnt="0"/>
      <dgm:spPr/>
    </dgm:pt>
    <dgm:pt modelId="{FB8CB08A-74B0-47FD-8292-91D53B81E9EF}" type="pres">
      <dgm:prSet presAssocID="{4017BBDC-5D6E-4C86-9BA3-40A0194E4E7A}" presName="hierRoot1" presStyleCnt="0">
        <dgm:presLayoutVars>
          <dgm:hierBranch val="init"/>
        </dgm:presLayoutVars>
      </dgm:prSet>
      <dgm:spPr/>
    </dgm:pt>
    <dgm:pt modelId="{981922AF-AB8F-42C3-9B2E-72CD93AF0694}" type="pres">
      <dgm:prSet presAssocID="{4017BBDC-5D6E-4C86-9BA3-40A0194E4E7A}" presName="rootComposite1" presStyleCnt="0"/>
      <dgm:spPr/>
    </dgm:pt>
    <dgm:pt modelId="{4218C766-0F6F-4B35-8485-1BC6EA5B3AE2}" type="pres">
      <dgm:prSet presAssocID="{4017BBDC-5D6E-4C86-9BA3-40A0194E4E7A}" presName="rootText1" presStyleLbl="node0" presStyleIdx="1" presStyleCnt="5">
        <dgm:presLayoutVars>
          <dgm:chPref val="3"/>
        </dgm:presLayoutVars>
      </dgm:prSet>
      <dgm:spPr/>
    </dgm:pt>
    <dgm:pt modelId="{A6AC9403-679C-4328-B01B-0E5C53A8851F}" type="pres">
      <dgm:prSet presAssocID="{4017BBDC-5D6E-4C86-9BA3-40A0194E4E7A}" presName="rootConnector1" presStyleLbl="node1" presStyleIdx="0" presStyleCnt="0"/>
      <dgm:spPr/>
    </dgm:pt>
    <dgm:pt modelId="{5834D7E5-AD21-476A-AA85-0BB0F0AC8513}" type="pres">
      <dgm:prSet presAssocID="{4017BBDC-5D6E-4C86-9BA3-40A0194E4E7A}" presName="hierChild2" presStyleCnt="0"/>
      <dgm:spPr/>
    </dgm:pt>
    <dgm:pt modelId="{8F699F61-CF2C-42C9-AFC9-1759E7897348}" type="pres">
      <dgm:prSet presAssocID="{4017BBDC-5D6E-4C86-9BA3-40A0194E4E7A}" presName="hierChild3" presStyleCnt="0"/>
      <dgm:spPr/>
    </dgm:pt>
    <dgm:pt modelId="{87FC1250-A73B-4257-9B1E-026E05A139A3}" type="pres">
      <dgm:prSet presAssocID="{63C3325C-1620-4040-9A2D-6796C09BE6F8}" presName="hierRoot1" presStyleCnt="0">
        <dgm:presLayoutVars>
          <dgm:hierBranch val="init"/>
        </dgm:presLayoutVars>
      </dgm:prSet>
      <dgm:spPr/>
    </dgm:pt>
    <dgm:pt modelId="{D8CAEC5A-2F84-403C-BE7E-1AC455A9A84E}" type="pres">
      <dgm:prSet presAssocID="{63C3325C-1620-4040-9A2D-6796C09BE6F8}" presName="rootComposite1" presStyleCnt="0"/>
      <dgm:spPr/>
    </dgm:pt>
    <dgm:pt modelId="{CC21B363-F328-48F1-B8C7-412825EDE163}" type="pres">
      <dgm:prSet presAssocID="{63C3325C-1620-4040-9A2D-6796C09BE6F8}" presName="rootText1" presStyleLbl="node0" presStyleIdx="2" presStyleCnt="5">
        <dgm:presLayoutVars>
          <dgm:chPref val="3"/>
        </dgm:presLayoutVars>
      </dgm:prSet>
      <dgm:spPr/>
    </dgm:pt>
    <dgm:pt modelId="{8814DD6F-6190-4B3D-A740-5201F32DB403}" type="pres">
      <dgm:prSet presAssocID="{63C3325C-1620-4040-9A2D-6796C09BE6F8}" presName="rootConnector1" presStyleLbl="node1" presStyleIdx="0" presStyleCnt="0"/>
      <dgm:spPr/>
    </dgm:pt>
    <dgm:pt modelId="{8961C3E2-817A-43EA-8492-166606D04A4D}" type="pres">
      <dgm:prSet presAssocID="{63C3325C-1620-4040-9A2D-6796C09BE6F8}" presName="hierChild2" presStyleCnt="0"/>
      <dgm:spPr/>
    </dgm:pt>
    <dgm:pt modelId="{5CC39DC0-A84D-4990-BD2E-33A3839EBD31}" type="pres">
      <dgm:prSet presAssocID="{63C3325C-1620-4040-9A2D-6796C09BE6F8}" presName="hierChild3" presStyleCnt="0"/>
      <dgm:spPr/>
    </dgm:pt>
    <dgm:pt modelId="{132C09BB-FF90-44A1-98EF-D24F12D681E2}" type="pres">
      <dgm:prSet presAssocID="{DF342364-B8B2-4D07-89D8-C2ACF0B2FA0D}" presName="hierRoot1" presStyleCnt="0">
        <dgm:presLayoutVars>
          <dgm:hierBranch val="init"/>
        </dgm:presLayoutVars>
      </dgm:prSet>
      <dgm:spPr/>
    </dgm:pt>
    <dgm:pt modelId="{BBDD5484-D26E-4721-847E-9BDF5F883C3D}" type="pres">
      <dgm:prSet presAssocID="{DF342364-B8B2-4D07-89D8-C2ACF0B2FA0D}" presName="rootComposite1" presStyleCnt="0"/>
      <dgm:spPr/>
    </dgm:pt>
    <dgm:pt modelId="{BB1B73AE-BE9E-46BA-A8AF-EB2F55D3D1C0}" type="pres">
      <dgm:prSet presAssocID="{DF342364-B8B2-4D07-89D8-C2ACF0B2FA0D}" presName="rootText1" presStyleLbl="node0" presStyleIdx="3" presStyleCnt="5">
        <dgm:presLayoutVars>
          <dgm:chPref val="3"/>
        </dgm:presLayoutVars>
      </dgm:prSet>
      <dgm:spPr/>
    </dgm:pt>
    <dgm:pt modelId="{A7AC2E49-E4D4-41B3-80EA-855CEF176B3D}" type="pres">
      <dgm:prSet presAssocID="{DF342364-B8B2-4D07-89D8-C2ACF0B2FA0D}" presName="rootConnector1" presStyleLbl="node1" presStyleIdx="0" presStyleCnt="0"/>
      <dgm:spPr/>
    </dgm:pt>
    <dgm:pt modelId="{309C0B93-C1FC-41D3-B96B-3DFB30C40386}" type="pres">
      <dgm:prSet presAssocID="{DF342364-B8B2-4D07-89D8-C2ACF0B2FA0D}" presName="hierChild2" presStyleCnt="0"/>
      <dgm:spPr/>
    </dgm:pt>
    <dgm:pt modelId="{D90E8320-8908-4A89-8EF3-2A6CFBF00056}" type="pres">
      <dgm:prSet presAssocID="{8DBAE8D6-3FEF-4546-A64D-D4EF1189B4F3}" presName="Name64" presStyleLbl="parChTrans1D2" presStyleIdx="0" presStyleCnt="8"/>
      <dgm:spPr/>
    </dgm:pt>
    <dgm:pt modelId="{C982AFCA-DEE1-4AF2-963C-AFA3A486B47F}" type="pres">
      <dgm:prSet presAssocID="{AC2296EB-3EBC-4EF4-8D12-0EF3FCFD0648}" presName="hierRoot2" presStyleCnt="0">
        <dgm:presLayoutVars>
          <dgm:hierBranch val="init"/>
        </dgm:presLayoutVars>
      </dgm:prSet>
      <dgm:spPr/>
    </dgm:pt>
    <dgm:pt modelId="{47F43B6C-FD87-4268-B4D3-0F4C929F5951}" type="pres">
      <dgm:prSet presAssocID="{AC2296EB-3EBC-4EF4-8D12-0EF3FCFD0648}" presName="rootComposite" presStyleCnt="0"/>
      <dgm:spPr/>
    </dgm:pt>
    <dgm:pt modelId="{9E214817-F5F6-45B1-8330-7896E126E421}" type="pres">
      <dgm:prSet presAssocID="{AC2296EB-3EBC-4EF4-8D12-0EF3FCFD0648}" presName="rootText" presStyleLbl="node2" presStyleIdx="0" presStyleCnt="7" custScaleX="305519">
        <dgm:presLayoutVars>
          <dgm:chPref val="3"/>
        </dgm:presLayoutVars>
      </dgm:prSet>
      <dgm:spPr/>
    </dgm:pt>
    <dgm:pt modelId="{0E77DEE2-E9B9-4735-B4AC-1E071863DA74}" type="pres">
      <dgm:prSet presAssocID="{AC2296EB-3EBC-4EF4-8D12-0EF3FCFD0648}" presName="rootConnector" presStyleLbl="node2" presStyleIdx="0" presStyleCnt="7"/>
      <dgm:spPr/>
    </dgm:pt>
    <dgm:pt modelId="{46664981-C939-4E3E-9BD8-DEAAF7458D78}" type="pres">
      <dgm:prSet presAssocID="{AC2296EB-3EBC-4EF4-8D12-0EF3FCFD0648}" presName="hierChild4" presStyleCnt="0"/>
      <dgm:spPr/>
    </dgm:pt>
    <dgm:pt modelId="{AC640A47-6373-4F6C-BAA8-AFC87EB285E0}" type="pres">
      <dgm:prSet presAssocID="{145F708D-80BF-4A9E-B844-E5643FC763A2}" presName="Name64" presStyleLbl="parChTrans1D3" presStyleIdx="0" presStyleCnt="11"/>
      <dgm:spPr/>
    </dgm:pt>
    <dgm:pt modelId="{3E3B3A21-2D6E-4689-8137-28184617857B}" type="pres">
      <dgm:prSet presAssocID="{463E5622-8861-4510-B731-17B60E49C9BB}" presName="hierRoot2" presStyleCnt="0">
        <dgm:presLayoutVars>
          <dgm:hierBranch val="init"/>
        </dgm:presLayoutVars>
      </dgm:prSet>
      <dgm:spPr/>
    </dgm:pt>
    <dgm:pt modelId="{DA19C777-6C67-4BFF-996D-DDADCE124E2A}" type="pres">
      <dgm:prSet presAssocID="{463E5622-8861-4510-B731-17B60E49C9BB}" presName="rootComposite" presStyleCnt="0"/>
      <dgm:spPr/>
    </dgm:pt>
    <dgm:pt modelId="{CACA8BAC-CADC-453B-9EF7-645CFFD776CC}" type="pres">
      <dgm:prSet presAssocID="{463E5622-8861-4510-B731-17B60E49C9BB}" presName="rootText" presStyleLbl="node3" presStyleIdx="0" presStyleCnt="11" custScaleX="271345">
        <dgm:presLayoutVars>
          <dgm:chPref val="3"/>
        </dgm:presLayoutVars>
      </dgm:prSet>
      <dgm:spPr/>
    </dgm:pt>
    <dgm:pt modelId="{2C67B8D2-35BE-4768-9FE9-FD1931A00B74}" type="pres">
      <dgm:prSet presAssocID="{463E5622-8861-4510-B731-17B60E49C9BB}" presName="rootConnector" presStyleLbl="node3" presStyleIdx="0" presStyleCnt="11"/>
      <dgm:spPr/>
    </dgm:pt>
    <dgm:pt modelId="{DDE143F2-2A38-4D49-9CE0-08A922A6EB9E}" type="pres">
      <dgm:prSet presAssocID="{463E5622-8861-4510-B731-17B60E49C9BB}" presName="hierChild4" presStyleCnt="0"/>
      <dgm:spPr/>
    </dgm:pt>
    <dgm:pt modelId="{875F9192-455F-467A-ABAF-A357CB40870F}" type="pres">
      <dgm:prSet presAssocID="{463E5622-8861-4510-B731-17B60E49C9BB}" presName="hierChild5" presStyleCnt="0"/>
      <dgm:spPr/>
    </dgm:pt>
    <dgm:pt modelId="{25893242-CDF8-49F6-85E4-320BA55B0E95}" type="pres">
      <dgm:prSet presAssocID="{418F8F8E-468B-4856-BCAF-764F4F33EFF0}" presName="Name64" presStyleLbl="parChTrans1D3" presStyleIdx="1" presStyleCnt="11"/>
      <dgm:spPr/>
    </dgm:pt>
    <dgm:pt modelId="{1A14214E-8A3F-4DDD-BF78-321C59394602}" type="pres">
      <dgm:prSet presAssocID="{5A2EA61C-DD88-4C4E-8E77-FE18BC931F3B}" presName="hierRoot2" presStyleCnt="0">
        <dgm:presLayoutVars>
          <dgm:hierBranch val="init"/>
        </dgm:presLayoutVars>
      </dgm:prSet>
      <dgm:spPr/>
    </dgm:pt>
    <dgm:pt modelId="{BD2EFEDD-6FCD-44FD-8BA0-4A3EA43A2EA9}" type="pres">
      <dgm:prSet presAssocID="{5A2EA61C-DD88-4C4E-8E77-FE18BC931F3B}" presName="rootComposite" presStyleCnt="0"/>
      <dgm:spPr/>
    </dgm:pt>
    <dgm:pt modelId="{CBE05F5A-2201-4F7D-84FB-AC741C6F87EE}" type="pres">
      <dgm:prSet presAssocID="{5A2EA61C-DD88-4C4E-8E77-FE18BC931F3B}" presName="rootText" presStyleLbl="node3" presStyleIdx="1" presStyleCnt="11" custScaleX="271345">
        <dgm:presLayoutVars>
          <dgm:chPref val="3"/>
        </dgm:presLayoutVars>
      </dgm:prSet>
      <dgm:spPr/>
    </dgm:pt>
    <dgm:pt modelId="{A5A02C81-1C0A-4755-B283-3FBC39F58114}" type="pres">
      <dgm:prSet presAssocID="{5A2EA61C-DD88-4C4E-8E77-FE18BC931F3B}" presName="rootConnector" presStyleLbl="node3" presStyleIdx="1" presStyleCnt="11"/>
      <dgm:spPr/>
    </dgm:pt>
    <dgm:pt modelId="{F0B37B13-EABE-419E-A7D5-AF17860E6D6A}" type="pres">
      <dgm:prSet presAssocID="{5A2EA61C-DD88-4C4E-8E77-FE18BC931F3B}" presName="hierChild4" presStyleCnt="0"/>
      <dgm:spPr/>
    </dgm:pt>
    <dgm:pt modelId="{97AAE2EF-56E1-47D1-91C9-F0931D1A37A9}" type="pres">
      <dgm:prSet presAssocID="{5A2EA61C-DD88-4C4E-8E77-FE18BC931F3B}" presName="hierChild5" presStyleCnt="0"/>
      <dgm:spPr/>
    </dgm:pt>
    <dgm:pt modelId="{29F45ECB-F7C5-46C0-B6B8-C9114E1E81F7}" type="pres">
      <dgm:prSet presAssocID="{AC2296EB-3EBC-4EF4-8D12-0EF3FCFD0648}" presName="hierChild5" presStyleCnt="0"/>
      <dgm:spPr/>
    </dgm:pt>
    <dgm:pt modelId="{404C1288-0223-4CC0-A1D1-39EEE4B78C42}" type="pres">
      <dgm:prSet presAssocID="{2CCD5DE9-41A9-4582-8B62-2E757EF2BAD2}" presName="Name64" presStyleLbl="parChTrans1D2" presStyleIdx="1" presStyleCnt="8"/>
      <dgm:spPr/>
    </dgm:pt>
    <dgm:pt modelId="{34A8A003-2E2E-4A2C-AE19-0ABA822461AC}" type="pres">
      <dgm:prSet presAssocID="{2440A511-EA0F-4A8A-B5C7-062919BCE3A4}" presName="hierRoot2" presStyleCnt="0">
        <dgm:presLayoutVars>
          <dgm:hierBranch val="init"/>
        </dgm:presLayoutVars>
      </dgm:prSet>
      <dgm:spPr/>
    </dgm:pt>
    <dgm:pt modelId="{65D0E600-EACF-4D18-9386-95C3D6B13457}" type="pres">
      <dgm:prSet presAssocID="{2440A511-EA0F-4A8A-B5C7-062919BCE3A4}" presName="rootComposite" presStyleCnt="0"/>
      <dgm:spPr/>
    </dgm:pt>
    <dgm:pt modelId="{DCB07083-3B05-4CC4-A07A-8149FCFA95AA}" type="pres">
      <dgm:prSet presAssocID="{2440A511-EA0F-4A8A-B5C7-062919BCE3A4}" presName="rootText" presStyleLbl="node2" presStyleIdx="1" presStyleCnt="7" custScaleX="305519">
        <dgm:presLayoutVars>
          <dgm:chPref val="3"/>
        </dgm:presLayoutVars>
      </dgm:prSet>
      <dgm:spPr/>
    </dgm:pt>
    <dgm:pt modelId="{63B89D12-741B-41A4-B6E8-9A1ED8D12A00}" type="pres">
      <dgm:prSet presAssocID="{2440A511-EA0F-4A8A-B5C7-062919BCE3A4}" presName="rootConnector" presStyleLbl="node2" presStyleIdx="1" presStyleCnt="7"/>
      <dgm:spPr/>
    </dgm:pt>
    <dgm:pt modelId="{50EB4BD3-9DD7-4641-AC61-9029D96C9366}" type="pres">
      <dgm:prSet presAssocID="{2440A511-EA0F-4A8A-B5C7-062919BCE3A4}" presName="hierChild4" presStyleCnt="0"/>
      <dgm:spPr/>
    </dgm:pt>
    <dgm:pt modelId="{53891256-7F98-4DDC-A86A-3B49C03768DF}" type="pres">
      <dgm:prSet presAssocID="{2440A511-EA0F-4A8A-B5C7-062919BCE3A4}" presName="hierChild5" presStyleCnt="0"/>
      <dgm:spPr/>
    </dgm:pt>
    <dgm:pt modelId="{50C11BE6-A44C-4A5A-92F5-65613F2B3A60}" type="pres">
      <dgm:prSet presAssocID="{20C3F314-9877-4741-AF53-52D040F2F0D7}" presName="Name64" presStyleLbl="parChTrans1D2" presStyleIdx="2" presStyleCnt="8"/>
      <dgm:spPr/>
    </dgm:pt>
    <dgm:pt modelId="{0E9A47BA-0060-4DF0-8B9E-AAAE4FB2D8AC}" type="pres">
      <dgm:prSet presAssocID="{9820B4F1-EF7C-4D61-9CB8-C80598D897FC}" presName="hierRoot2" presStyleCnt="0">
        <dgm:presLayoutVars>
          <dgm:hierBranch val="init"/>
        </dgm:presLayoutVars>
      </dgm:prSet>
      <dgm:spPr/>
    </dgm:pt>
    <dgm:pt modelId="{D85A9B60-4EEA-4732-B0C2-7D1069E01A3C}" type="pres">
      <dgm:prSet presAssocID="{9820B4F1-EF7C-4D61-9CB8-C80598D897FC}" presName="rootComposite" presStyleCnt="0"/>
      <dgm:spPr/>
    </dgm:pt>
    <dgm:pt modelId="{70E08328-AC41-4EA5-829F-4943B31D4C92}" type="pres">
      <dgm:prSet presAssocID="{9820B4F1-EF7C-4D61-9CB8-C80598D897FC}" presName="rootText" presStyleLbl="node2" presStyleIdx="2" presStyleCnt="7" custScaleX="305519">
        <dgm:presLayoutVars>
          <dgm:chPref val="3"/>
        </dgm:presLayoutVars>
      </dgm:prSet>
      <dgm:spPr/>
    </dgm:pt>
    <dgm:pt modelId="{EA28C21C-35B6-47F8-AD9C-A18FE817C677}" type="pres">
      <dgm:prSet presAssocID="{9820B4F1-EF7C-4D61-9CB8-C80598D897FC}" presName="rootConnector" presStyleLbl="node2" presStyleIdx="2" presStyleCnt="7"/>
      <dgm:spPr/>
    </dgm:pt>
    <dgm:pt modelId="{54C3EFC7-AA1B-4C91-92F1-74F68EF84BC1}" type="pres">
      <dgm:prSet presAssocID="{9820B4F1-EF7C-4D61-9CB8-C80598D897FC}" presName="hierChild4" presStyleCnt="0"/>
      <dgm:spPr/>
    </dgm:pt>
    <dgm:pt modelId="{923C44AD-1871-453A-B81D-19805BD2FEDC}" type="pres">
      <dgm:prSet presAssocID="{0D88B7CB-ABEF-4A36-B7AA-658CC9F40B84}" presName="Name64" presStyleLbl="parChTrans1D3" presStyleIdx="2" presStyleCnt="11"/>
      <dgm:spPr/>
    </dgm:pt>
    <dgm:pt modelId="{32860866-FA82-4B6C-B3CE-A3E9E40CD278}" type="pres">
      <dgm:prSet presAssocID="{5A10CCF3-A8D5-4746-AA9A-4D38289D3B9F}" presName="hierRoot2" presStyleCnt="0">
        <dgm:presLayoutVars>
          <dgm:hierBranch val="init"/>
        </dgm:presLayoutVars>
      </dgm:prSet>
      <dgm:spPr/>
    </dgm:pt>
    <dgm:pt modelId="{095A0436-6BCE-432E-A07A-0FF270B30383}" type="pres">
      <dgm:prSet presAssocID="{5A10CCF3-A8D5-4746-AA9A-4D38289D3B9F}" presName="rootComposite" presStyleCnt="0"/>
      <dgm:spPr/>
    </dgm:pt>
    <dgm:pt modelId="{4E6CDF84-7891-4F81-8398-40BC07D4253B}" type="pres">
      <dgm:prSet presAssocID="{5A10CCF3-A8D5-4746-AA9A-4D38289D3B9F}" presName="rootText" presStyleLbl="node3" presStyleIdx="2" presStyleCnt="11" custScaleX="271345">
        <dgm:presLayoutVars>
          <dgm:chPref val="3"/>
        </dgm:presLayoutVars>
      </dgm:prSet>
      <dgm:spPr/>
    </dgm:pt>
    <dgm:pt modelId="{FE5E7EFE-4865-498D-8F18-398DED69145A}" type="pres">
      <dgm:prSet presAssocID="{5A10CCF3-A8D5-4746-AA9A-4D38289D3B9F}" presName="rootConnector" presStyleLbl="node3" presStyleIdx="2" presStyleCnt="11"/>
      <dgm:spPr/>
    </dgm:pt>
    <dgm:pt modelId="{CED23E30-9155-4B11-98D1-56B3C4B00E3B}" type="pres">
      <dgm:prSet presAssocID="{5A10CCF3-A8D5-4746-AA9A-4D38289D3B9F}" presName="hierChild4" presStyleCnt="0"/>
      <dgm:spPr/>
    </dgm:pt>
    <dgm:pt modelId="{6896F5F1-4FB7-4DA6-9FC1-15B5FE4BCF03}" type="pres">
      <dgm:prSet presAssocID="{5A10CCF3-A8D5-4746-AA9A-4D38289D3B9F}" presName="hierChild5" presStyleCnt="0"/>
      <dgm:spPr/>
    </dgm:pt>
    <dgm:pt modelId="{070EBED5-8BEB-46EE-9F4E-452D912039B7}" type="pres">
      <dgm:prSet presAssocID="{E58B481C-58BF-43C7-9603-1B1E7BF14D8F}" presName="Name64" presStyleLbl="parChTrans1D3" presStyleIdx="3" presStyleCnt="11"/>
      <dgm:spPr/>
    </dgm:pt>
    <dgm:pt modelId="{08DD3E47-F8FF-442F-B88F-905772C78839}" type="pres">
      <dgm:prSet presAssocID="{853D9581-8CAE-462E-97C6-5B3AEA7B64B6}" presName="hierRoot2" presStyleCnt="0">
        <dgm:presLayoutVars>
          <dgm:hierBranch val="init"/>
        </dgm:presLayoutVars>
      </dgm:prSet>
      <dgm:spPr/>
    </dgm:pt>
    <dgm:pt modelId="{91887B0E-27ED-4229-A840-9ABCDCAF4207}" type="pres">
      <dgm:prSet presAssocID="{853D9581-8CAE-462E-97C6-5B3AEA7B64B6}" presName="rootComposite" presStyleCnt="0"/>
      <dgm:spPr/>
    </dgm:pt>
    <dgm:pt modelId="{2E121FA3-BA0A-4EE4-A510-7ED88696D944}" type="pres">
      <dgm:prSet presAssocID="{853D9581-8CAE-462E-97C6-5B3AEA7B64B6}" presName="rootText" presStyleLbl="node3" presStyleIdx="3" presStyleCnt="11" custScaleX="271345">
        <dgm:presLayoutVars>
          <dgm:chPref val="3"/>
        </dgm:presLayoutVars>
      </dgm:prSet>
      <dgm:spPr/>
    </dgm:pt>
    <dgm:pt modelId="{5360150A-0D38-4C3D-A3A4-F47793B4CE8A}" type="pres">
      <dgm:prSet presAssocID="{853D9581-8CAE-462E-97C6-5B3AEA7B64B6}" presName="rootConnector" presStyleLbl="node3" presStyleIdx="3" presStyleCnt="11"/>
      <dgm:spPr/>
    </dgm:pt>
    <dgm:pt modelId="{1B67056F-441C-4918-B83B-6C39F664F32C}" type="pres">
      <dgm:prSet presAssocID="{853D9581-8CAE-462E-97C6-5B3AEA7B64B6}" presName="hierChild4" presStyleCnt="0"/>
      <dgm:spPr/>
    </dgm:pt>
    <dgm:pt modelId="{4146666C-CBEC-4D6F-99A1-D54A6E63DC03}" type="pres">
      <dgm:prSet presAssocID="{853D9581-8CAE-462E-97C6-5B3AEA7B64B6}" presName="hierChild5" presStyleCnt="0"/>
      <dgm:spPr/>
    </dgm:pt>
    <dgm:pt modelId="{8E921F73-5397-4B64-822D-D752978FB509}" type="pres">
      <dgm:prSet presAssocID="{9820B4F1-EF7C-4D61-9CB8-C80598D897FC}" presName="hierChild5" presStyleCnt="0"/>
      <dgm:spPr/>
    </dgm:pt>
    <dgm:pt modelId="{1B0E50CF-0DD2-4EF5-A5DA-8D111ED4B42F}" type="pres">
      <dgm:prSet presAssocID="{EB224B3F-C4DE-4BF1-9522-509F147CD14B}" presName="Name64" presStyleLbl="parChTrans1D2" presStyleIdx="3" presStyleCnt="8"/>
      <dgm:spPr/>
    </dgm:pt>
    <dgm:pt modelId="{4CEAE2B2-9E36-4E84-A8E2-BAB06AF58FF8}" type="pres">
      <dgm:prSet presAssocID="{4A81FBC8-A995-407D-86E0-0B761255157B}" presName="hierRoot2" presStyleCnt="0">
        <dgm:presLayoutVars>
          <dgm:hierBranch val="init"/>
        </dgm:presLayoutVars>
      </dgm:prSet>
      <dgm:spPr/>
    </dgm:pt>
    <dgm:pt modelId="{41531B9C-AA88-4F22-A1E1-6175EEE9A0E8}" type="pres">
      <dgm:prSet presAssocID="{4A81FBC8-A995-407D-86E0-0B761255157B}" presName="rootComposite" presStyleCnt="0"/>
      <dgm:spPr/>
    </dgm:pt>
    <dgm:pt modelId="{1E41973F-C67B-4741-B094-33FA26E67A8A}" type="pres">
      <dgm:prSet presAssocID="{4A81FBC8-A995-407D-86E0-0B761255157B}" presName="rootText" presStyleLbl="node2" presStyleIdx="3" presStyleCnt="7" custScaleX="305519">
        <dgm:presLayoutVars>
          <dgm:chPref val="3"/>
        </dgm:presLayoutVars>
      </dgm:prSet>
      <dgm:spPr/>
    </dgm:pt>
    <dgm:pt modelId="{700130B0-5AA8-4531-9F8C-F36EB753567A}" type="pres">
      <dgm:prSet presAssocID="{4A81FBC8-A995-407D-86E0-0B761255157B}" presName="rootConnector" presStyleLbl="node2" presStyleIdx="3" presStyleCnt="7"/>
      <dgm:spPr/>
    </dgm:pt>
    <dgm:pt modelId="{B2E7F897-556A-4982-98A5-E0BBA6B417A9}" type="pres">
      <dgm:prSet presAssocID="{4A81FBC8-A995-407D-86E0-0B761255157B}" presName="hierChild4" presStyleCnt="0"/>
      <dgm:spPr/>
    </dgm:pt>
    <dgm:pt modelId="{DC3B135C-FB48-48FF-A1A2-351066EF6699}" type="pres">
      <dgm:prSet presAssocID="{C430445B-ACA7-4957-9A2F-C97796393744}" presName="Name64" presStyleLbl="parChTrans1D3" presStyleIdx="4" presStyleCnt="11"/>
      <dgm:spPr/>
    </dgm:pt>
    <dgm:pt modelId="{6EA7AC66-F29A-443E-8982-C281DBFC5AE3}" type="pres">
      <dgm:prSet presAssocID="{DEC32946-2C21-46C9-B413-21F3CC5BE18F}" presName="hierRoot2" presStyleCnt="0">
        <dgm:presLayoutVars>
          <dgm:hierBranch val="init"/>
        </dgm:presLayoutVars>
      </dgm:prSet>
      <dgm:spPr/>
    </dgm:pt>
    <dgm:pt modelId="{3C26DE44-0FA2-43BE-B634-7883E25EA74C}" type="pres">
      <dgm:prSet presAssocID="{DEC32946-2C21-46C9-B413-21F3CC5BE18F}" presName="rootComposite" presStyleCnt="0"/>
      <dgm:spPr/>
    </dgm:pt>
    <dgm:pt modelId="{9C3CE049-308B-4B96-84AC-F81478DDBCC9}" type="pres">
      <dgm:prSet presAssocID="{DEC32946-2C21-46C9-B413-21F3CC5BE18F}" presName="rootText" presStyleLbl="node3" presStyleIdx="4" presStyleCnt="11" custScaleX="271345">
        <dgm:presLayoutVars>
          <dgm:chPref val="3"/>
        </dgm:presLayoutVars>
      </dgm:prSet>
      <dgm:spPr/>
    </dgm:pt>
    <dgm:pt modelId="{6AF1F8E9-6845-476F-8987-B41C7DC96C72}" type="pres">
      <dgm:prSet presAssocID="{DEC32946-2C21-46C9-B413-21F3CC5BE18F}" presName="rootConnector" presStyleLbl="node3" presStyleIdx="4" presStyleCnt="11"/>
      <dgm:spPr/>
    </dgm:pt>
    <dgm:pt modelId="{F1ED374A-A6B7-4E96-A1F2-4589B128A446}" type="pres">
      <dgm:prSet presAssocID="{DEC32946-2C21-46C9-B413-21F3CC5BE18F}" presName="hierChild4" presStyleCnt="0"/>
      <dgm:spPr/>
    </dgm:pt>
    <dgm:pt modelId="{94DEBA60-B235-4839-96A6-D7B4A54C3374}" type="pres">
      <dgm:prSet presAssocID="{DEC32946-2C21-46C9-B413-21F3CC5BE18F}" presName="hierChild5" presStyleCnt="0"/>
      <dgm:spPr/>
    </dgm:pt>
    <dgm:pt modelId="{9560A882-5FA4-4535-9538-ADA7EC89A12F}" type="pres">
      <dgm:prSet presAssocID="{CD3C6E8A-DBB5-44AB-8ECD-3CF061CEEDDE}" presName="Name64" presStyleLbl="parChTrans1D3" presStyleIdx="5" presStyleCnt="11"/>
      <dgm:spPr/>
    </dgm:pt>
    <dgm:pt modelId="{8A8D4D03-FACC-420B-9475-1AA7917EE80D}" type="pres">
      <dgm:prSet presAssocID="{56425634-BFC7-41F2-ABBD-0D772FD7DC57}" presName="hierRoot2" presStyleCnt="0">
        <dgm:presLayoutVars>
          <dgm:hierBranch val="init"/>
        </dgm:presLayoutVars>
      </dgm:prSet>
      <dgm:spPr/>
    </dgm:pt>
    <dgm:pt modelId="{B7EA3C01-2494-4350-A0F9-F2EA9C4EDE22}" type="pres">
      <dgm:prSet presAssocID="{56425634-BFC7-41F2-ABBD-0D772FD7DC57}" presName="rootComposite" presStyleCnt="0"/>
      <dgm:spPr/>
    </dgm:pt>
    <dgm:pt modelId="{8C3B2CE7-9C80-475C-89FE-D5ADFC63EC75}" type="pres">
      <dgm:prSet presAssocID="{56425634-BFC7-41F2-ABBD-0D772FD7DC57}" presName="rootText" presStyleLbl="node3" presStyleIdx="5" presStyleCnt="11" custScaleX="271345">
        <dgm:presLayoutVars>
          <dgm:chPref val="3"/>
        </dgm:presLayoutVars>
      </dgm:prSet>
      <dgm:spPr/>
    </dgm:pt>
    <dgm:pt modelId="{C4A549E2-9C08-47B3-BC40-5B1CB87C4C1B}" type="pres">
      <dgm:prSet presAssocID="{56425634-BFC7-41F2-ABBD-0D772FD7DC57}" presName="rootConnector" presStyleLbl="node3" presStyleIdx="5" presStyleCnt="11"/>
      <dgm:spPr/>
    </dgm:pt>
    <dgm:pt modelId="{ECE1A404-FF37-4833-B2A6-0F8D034E67E6}" type="pres">
      <dgm:prSet presAssocID="{56425634-BFC7-41F2-ABBD-0D772FD7DC57}" presName="hierChild4" presStyleCnt="0"/>
      <dgm:spPr/>
    </dgm:pt>
    <dgm:pt modelId="{00E96D97-8E17-4D32-ABA4-49047CABCBF8}" type="pres">
      <dgm:prSet presAssocID="{56425634-BFC7-41F2-ABBD-0D772FD7DC57}" presName="hierChild5" presStyleCnt="0"/>
      <dgm:spPr/>
    </dgm:pt>
    <dgm:pt modelId="{3159F018-59A3-42A0-A4E2-DEA1C2519C9C}" type="pres">
      <dgm:prSet presAssocID="{4A81FBC8-A995-407D-86E0-0B761255157B}" presName="hierChild5" presStyleCnt="0"/>
      <dgm:spPr/>
    </dgm:pt>
    <dgm:pt modelId="{EDD4FB9D-09B0-4F07-8FD6-584CC820205F}" type="pres">
      <dgm:prSet presAssocID="{69B87D2C-6438-4120-A75C-2E9BB476DBE3}" presName="Name64" presStyleLbl="parChTrans1D2" presStyleIdx="4" presStyleCnt="8"/>
      <dgm:spPr/>
    </dgm:pt>
    <dgm:pt modelId="{35B8CABC-0F8B-4ED1-8F93-1A3C46395EF2}" type="pres">
      <dgm:prSet presAssocID="{4FF727E2-9EAB-4D68-A004-2EAD8E9DD341}" presName="hierRoot2" presStyleCnt="0">
        <dgm:presLayoutVars>
          <dgm:hierBranch val="init"/>
        </dgm:presLayoutVars>
      </dgm:prSet>
      <dgm:spPr/>
    </dgm:pt>
    <dgm:pt modelId="{0412F799-CB02-49E9-A340-B45CEB8ECD0D}" type="pres">
      <dgm:prSet presAssocID="{4FF727E2-9EAB-4D68-A004-2EAD8E9DD341}" presName="rootComposite" presStyleCnt="0"/>
      <dgm:spPr/>
    </dgm:pt>
    <dgm:pt modelId="{649AD3DF-C8B3-49F3-87FF-17CCAA791B64}" type="pres">
      <dgm:prSet presAssocID="{4FF727E2-9EAB-4D68-A004-2EAD8E9DD341}" presName="rootText" presStyleLbl="node2" presStyleIdx="4" presStyleCnt="7" custScaleX="305519">
        <dgm:presLayoutVars>
          <dgm:chPref val="3"/>
        </dgm:presLayoutVars>
      </dgm:prSet>
      <dgm:spPr/>
    </dgm:pt>
    <dgm:pt modelId="{02160BFE-50AC-418F-8C0B-8FF4955A2244}" type="pres">
      <dgm:prSet presAssocID="{4FF727E2-9EAB-4D68-A004-2EAD8E9DD341}" presName="rootConnector" presStyleLbl="node2" presStyleIdx="4" presStyleCnt="7"/>
      <dgm:spPr/>
    </dgm:pt>
    <dgm:pt modelId="{E3D44E19-CA55-4661-8080-E742297343EC}" type="pres">
      <dgm:prSet presAssocID="{4FF727E2-9EAB-4D68-A004-2EAD8E9DD341}" presName="hierChild4" presStyleCnt="0"/>
      <dgm:spPr/>
    </dgm:pt>
    <dgm:pt modelId="{26CCB9AD-1F40-47C0-87B6-8FD93FEB6B8F}" type="pres">
      <dgm:prSet presAssocID="{4FF727E2-9EAB-4D68-A004-2EAD8E9DD341}" presName="hierChild5" presStyleCnt="0"/>
      <dgm:spPr/>
    </dgm:pt>
    <dgm:pt modelId="{544CE08C-82B3-4BF9-9A16-57CF56867F51}" type="pres">
      <dgm:prSet presAssocID="{A9883E65-F136-4C8F-976B-76801C5F3C0A}" presName="Name64" presStyleLbl="parChTrans1D2" presStyleIdx="5" presStyleCnt="8"/>
      <dgm:spPr/>
    </dgm:pt>
    <dgm:pt modelId="{716BFFC9-1D54-47C5-8148-8D055EB415ED}" type="pres">
      <dgm:prSet presAssocID="{C08DA659-2DA9-414D-A3BA-659E6F0DA2ED}" presName="hierRoot2" presStyleCnt="0">
        <dgm:presLayoutVars>
          <dgm:hierBranch val="init"/>
        </dgm:presLayoutVars>
      </dgm:prSet>
      <dgm:spPr/>
    </dgm:pt>
    <dgm:pt modelId="{B9D6EBBB-EEB1-47A6-8C24-B4A8E9562A5D}" type="pres">
      <dgm:prSet presAssocID="{C08DA659-2DA9-414D-A3BA-659E6F0DA2ED}" presName="rootComposite" presStyleCnt="0"/>
      <dgm:spPr/>
    </dgm:pt>
    <dgm:pt modelId="{91E7A45E-452C-49B3-9DC9-AF900965A94C}" type="pres">
      <dgm:prSet presAssocID="{C08DA659-2DA9-414D-A3BA-659E6F0DA2ED}" presName="rootText" presStyleLbl="node2" presStyleIdx="5" presStyleCnt="7" custScaleX="305519">
        <dgm:presLayoutVars>
          <dgm:chPref val="3"/>
        </dgm:presLayoutVars>
      </dgm:prSet>
      <dgm:spPr/>
    </dgm:pt>
    <dgm:pt modelId="{C04BAC54-E61D-4D47-9BB4-14FE6BC95C68}" type="pres">
      <dgm:prSet presAssocID="{C08DA659-2DA9-414D-A3BA-659E6F0DA2ED}" presName="rootConnector" presStyleLbl="node2" presStyleIdx="5" presStyleCnt="7"/>
      <dgm:spPr/>
    </dgm:pt>
    <dgm:pt modelId="{0D886779-80CD-4BCE-BC2E-D0A8DD7A059F}" type="pres">
      <dgm:prSet presAssocID="{C08DA659-2DA9-414D-A3BA-659E6F0DA2ED}" presName="hierChild4" presStyleCnt="0"/>
      <dgm:spPr/>
    </dgm:pt>
    <dgm:pt modelId="{67921FE0-809C-451E-93A0-6E938A6F5473}" type="pres">
      <dgm:prSet presAssocID="{D4A57564-2A4A-4AC0-BED7-87891E348DC0}" presName="Name64" presStyleLbl="parChTrans1D3" presStyleIdx="6" presStyleCnt="11"/>
      <dgm:spPr/>
    </dgm:pt>
    <dgm:pt modelId="{86A73B39-A512-4FCA-BD67-4FFEE052B0E3}" type="pres">
      <dgm:prSet presAssocID="{43937AD5-590F-410D-8953-405923752358}" presName="hierRoot2" presStyleCnt="0">
        <dgm:presLayoutVars>
          <dgm:hierBranch val="init"/>
        </dgm:presLayoutVars>
      </dgm:prSet>
      <dgm:spPr/>
    </dgm:pt>
    <dgm:pt modelId="{7FF1A97A-0573-48CF-BCF4-913AEF01ABE2}" type="pres">
      <dgm:prSet presAssocID="{43937AD5-590F-410D-8953-405923752358}" presName="rootComposite" presStyleCnt="0"/>
      <dgm:spPr/>
    </dgm:pt>
    <dgm:pt modelId="{61B42789-7380-42E6-990B-AABCA6DBBDCE}" type="pres">
      <dgm:prSet presAssocID="{43937AD5-590F-410D-8953-405923752358}" presName="rootText" presStyleLbl="node3" presStyleIdx="6" presStyleCnt="11" custScaleX="271345">
        <dgm:presLayoutVars>
          <dgm:chPref val="3"/>
        </dgm:presLayoutVars>
      </dgm:prSet>
      <dgm:spPr/>
    </dgm:pt>
    <dgm:pt modelId="{A85F0B7C-6C3A-4ECD-93DD-179155A39C38}" type="pres">
      <dgm:prSet presAssocID="{43937AD5-590F-410D-8953-405923752358}" presName="rootConnector" presStyleLbl="node3" presStyleIdx="6" presStyleCnt="11"/>
      <dgm:spPr/>
    </dgm:pt>
    <dgm:pt modelId="{FCF92EA3-71E6-47C0-AFBB-F23346639894}" type="pres">
      <dgm:prSet presAssocID="{43937AD5-590F-410D-8953-405923752358}" presName="hierChild4" presStyleCnt="0"/>
      <dgm:spPr/>
    </dgm:pt>
    <dgm:pt modelId="{23453047-E3FE-4778-BDC6-2EE8BBCE9656}" type="pres">
      <dgm:prSet presAssocID="{43937AD5-590F-410D-8953-405923752358}" presName="hierChild5" presStyleCnt="0"/>
      <dgm:spPr/>
    </dgm:pt>
    <dgm:pt modelId="{AA4DE6EC-D0B0-4610-BC8E-53722B6AB35B}" type="pres">
      <dgm:prSet presAssocID="{BD039663-66B0-45B8-AB3B-6CFDC586475B}" presName="Name64" presStyleLbl="parChTrans1D3" presStyleIdx="7" presStyleCnt="11"/>
      <dgm:spPr/>
    </dgm:pt>
    <dgm:pt modelId="{4AAD3386-F189-4E46-B940-BE9CC4887CB8}" type="pres">
      <dgm:prSet presAssocID="{47AAAA76-BD5A-4E7D-B5E2-85EA40AD1978}" presName="hierRoot2" presStyleCnt="0">
        <dgm:presLayoutVars>
          <dgm:hierBranch val="init"/>
        </dgm:presLayoutVars>
      </dgm:prSet>
      <dgm:spPr/>
    </dgm:pt>
    <dgm:pt modelId="{8435683D-97FD-43D5-ACC1-1C0783CCC8A5}" type="pres">
      <dgm:prSet presAssocID="{47AAAA76-BD5A-4E7D-B5E2-85EA40AD1978}" presName="rootComposite" presStyleCnt="0"/>
      <dgm:spPr/>
    </dgm:pt>
    <dgm:pt modelId="{67C4C293-B9EE-4232-B4FA-C049AD95E43D}" type="pres">
      <dgm:prSet presAssocID="{47AAAA76-BD5A-4E7D-B5E2-85EA40AD1978}" presName="rootText" presStyleLbl="node3" presStyleIdx="7" presStyleCnt="11" custScaleX="271345">
        <dgm:presLayoutVars>
          <dgm:chPref val="3"/>
        </dgm:presLayoutVars>
      </dgm:prSet>
      <dgm:spPr/>
    </dgm:pt>
    <dgm:pt modelId="{9C29B18E-8B19-4C19-A2F5-B8C468F1CB4C}" type="pres">
      <dgm:prSet presAssocID="{47AAAA76-BD5A-4E7D-B5E2-85EA40AD1978}" presName="rootConnector" presStyleLbl="node3" presStyleIdx="7" presStyleCnt="11"/>
      <dgm:spPr/>
    </dgm:pt>
    <dgm:pt modelId="{82961AA2-4CF2-4B7B-96CC-CE16E0244D96}" type="pres">
      <dgm:prSet presAssocID="{47AAAA76-BD5A-4E7D-B5E2-85EA40AD1978}" presName="hierChild4" presStyleCnt="0"/>
      <dgm:spPr/>
    </dgm:pt>
    <dgm:pt modelId="{A13EE852-9518-4A66-8B71-088A9C0E1790}" type="pres">
      <dgm:prSet presAssocID="{47AAAA76-BD5A-4E7D-B5E2-85EA40AD1978}" presName="hierChild5" presStyleCnt="0"/>
      <dgm:spPr/>
    </dgm:pt>
    <dgm:pt modelId="{38DC3D6B-49F7-4188-8EDA-F77D385747E2}" type="pres">
      <dgm:prSet presAssocID="{10F97410-7F3E-43CB-9C58-27DBEF2298D5}" presName="Name64" presStyleLbl="parChTrans1D3" presStyleIdx="8" presStyleCnt="11"/>
      <dgm:spPr/>
    </dgm:pt>
    <dgm:pt modelId="{2C4D33CD-722F-4745-8554-5066985AA243}" type="pres">
      <dgm:prSet presAssocID="{8DE9FBC6-07E9-4A56-8718-76463E19D37B}" presName="hierRoot2" presStyleCnt="0">
        <dgm:presLayoutVars>
          <dgm:hierBranch val="init"/>
        </dgm:presLayoutVars>
      </dgm:prSet>
      <dgm:spPr/>
    </dgm:pt>
    <dgm:pt modelId="{177DEFC2-631A-4B59-BF82-99AA86C8AF1F}" type="pres">
      <dgm:prSet presAssocID="{8DE9FBC6-07E9-4A56-8718-76463E19D37B}" presName="rootComposite" presStyleCnt="0"/>
      <dgm:spPr/>
    </dgm:pt>
    <dgm:pt modelId="{0D163509-0D1E-4408-B9B8-3F415DB62600}" type="pres">
      <dgm:prSet presAssocID="{8DE9FBC6-07E9-4A56-8718-76463E19D37B}" presName="rootText" presStyleLbl="node3" presStyleIdx="8" presStyleCnt="11" custScaleX="271345">
        <dgm:presLayoutVars>
          <dgm:chPref val="3"/>
        </dgm:presLayoutVars>
      </dgm:prSet>
      <dgm:spPr/>
    </dgm:pt>
    <dgm:pt modelId="{6D207A9D-D434-494C-9562-3FEC8AD0614D}" type="pres">
      <dgm:prSet presAssocID="{8DE9FBC6-07E9-4A56-8718-76463E19D37B}" presName="rootConnector" presStyleLbl="node3" presStyleIdx="8" presStyleCnt="11"/>
      <dgm:spPr/>
    </dgm:pt>
    <dgm:pt modelId="{C21D8CF6-86CB-4034-93F9-6D0F6905B379}" type="pres">
      <dgm:prSet presAssocID="{8DE9FBC6-07E9-4A56-8718-76463E19D37B}" presName="hierChild4" presStyleCnt="0"/>
      <dgm:spPr/>
    </dgm:pt>
    <dgm:pt modelId="{C1973250-DC9C-44BC-8A09-214C2D8254B6}" type="pres">
      <dgm:prSet presAssocID="{8DE9FBC6-07E9-4A56-8718-76463E19D37B}" presName="hierChild5" presStyleCnt="0"/>
      <dgm:spPr/>
    </dgm:pt>
    <dgm:pt modelId="{C2521277-9EC6-48A1-A409-12D1E9ADD229}" type="pres">
      <dgm:prSet presAssocID="{C08DA659-2DA9-414D-A3BA-659E6F0DA2ED}" presName="hierChild5" presStyleCnt="0"/>
      <dgm:spPr/>
    </dgm:pt>
    <dgm:pt modelId="{2DF0AB90-A069-4997-A765-4A3C63AFFAF7}" type="pres">
      <dgm:prSet presAssocID="{AB7F3AA5-0FCB-4487-B511-4E03AC125DC2}" presName="Name64" presStyleLbl="parChTrans1D2" presStyleIdx="6" presStyleCnt="8"/>
      <dgm:spPr/>
    </dgm:pt>
    <dgm:pt modelId="{B47D1795-C4A9-49B8-842C-E11198B392EB}" type="pres">
      <dgm:prSet presAssocID="{A1DFFB50-3873-4595-96C2-2339546A3181}" presName="hierRoot2" presStyleCnt="0">
        <dgm:presLayoutVars>
          <dgm:hierBranch val="init"/>
        </dgm:presLayoutVars>
      </dgm:prSet>
      <dgm:spPr/>
    </dgm:pt>
    <dgm:pt modelId="{17021C43-013A-4467-93CB-3785624E5409}" type="pres">
      <dgm:prSet presAssocID="{A1DFFB50-3873-4595-96C2-2339546A3181}" presName="rootComposite" presStyleCnt="0"/>
      <dgm:spPr/>
    </dgm:pt>
    <dgm:pt modelId="{288CCD4A-D059-4BFE-AD32-711B1FD325A4}" type="pres">
      <dgm:prSet presAssocID="{A1DFFB50-3873-4595-96C2-2339546A3181}" presName="rootText" presStyleLbl="node2" presStyleIdx="6" presStyleCnt="7" custScaleX="305519">
        <dgm:presLayoutVars>
          <dgm:chPref val="3"/>
        </dgm:presLayoutVars>
      </dgm:prSet>
      <dgm:spPr/>
    </dgm:pt>
    <dgm:pt modelId="{5005D619-EA32-4E2A-9819-1D3D9448C9D2}" type="pres">
      <dgm:prSet presAssocID="{A1DFFB50-3873-4595-96C2-2339546A3181}" presName="rootConnector" presStyleLbl="node2" presStyleIdx="6" presStyleCnt="7"/>
      <dgm:spPr/>
    </dgm:pt>
    <dgm:pt modelId="{3EDF6894-A802-4382-94C4-727015696E21}" type="pres">
      <dgm:prSet presAssocID="{A1DFFB50-3873-4595-96C2-2339546A3181}" presName="hierChild4" presStyleCnt="0"/>
      <dgm:spPr/>
    </dgm:pt>
    <dgm:pt modelId="{8420D67F-1665-4078-AAB9-21DA573548CC}" type="pres">
      <dgm:prSet presAssocID="{177D58EF-4CD3-4EA1-9161-0A9F5DF29EA7}" presName="Name64" presStyleLbl="parChTrans1D3" presStyleIdx="9" presStyleCnt="11"/>
      <dgm:spPr/>
    </dgm:pt>
    <dgm:pt modelId="{6BD856E9-67D2-4A5B-A26B-4C456DF931C7}" type="pres">
      <dgm:prSet presAssocID="{9717E344-3DB6-4620-98E4-6E37EF3870BB}" presName="hierRoot2" presStyleCnt="0">
        <dgm:presLayoutVars>
          <dgm:hierBranch val="init"/>
        </dgm:presLayoutVars>
      </dgm:prSet>
      <dgm:spPr/>
    </dgm:pt>
    <dgm:pt modelId="{4551EC59-AB73-4F62-A24A-26FF965F40A6}" type="pres">
      <dgm:prSet presAssocID="{9717E344-3DB6-4620-98E4-6E37EF3870BB}" presName="rootComposite" presStyleCnt="0"/>
      <dgm:spPr/>
    </dgm:pt>
    <dgm:pt modelId="{6DCEEE5A-6C3C-4BEF-A205-D9685254AE92}" type="pres">
      <dgm:prSet presAssocID="{9717E344-3DB6-4620-98E4-6E37EF3870BB}" presName="rootText" presStyleLbl="node3" presStyleIdx="9" presStyleCnt="11" custScaleX="271345">
        <dgm:presLayoutVars>
          <dgm:chPref val="3"/>
        </dgm:presLayoutVars>
      </dgm:prSet>
      <dgm:spPr/>
    </dgm:pt>
    <dgm:pt modelId="{10DBBAD8-A3D1-4225-878C-EC76379E5880}" type="pres">
      <dgm:prSet presAssocID="{9717E344-3DB6-4620-98E4-6E37EF3870BB}" presName="rootConnector" presStyleLbl="node3" presStyleIdx="9" presStyleCnt="11"/>
      <dgm:spPr/>
    </dgm:pt>
    <dgm:pt modelId="{6D6925E1-78E3-4542-B00C-C4B51CECD8DF}" type="pres">
      <dgm:prSet presAssocID="{9717E344-3DB6-4620-98E4-6E37EF3870BB}" presName="hierChild4" presStyleCnt="0"/>
      <dgm:spPr/>
    </dgm:pt>
    <dgm:pt modelId="{B8612177-4AEB-46F0-8D79-1A545EBBCF51}" type="pres">
      <dgm:prSet presAssocID="{9717E344-3DB6-4620-98E4-6E37EF3870BB}" presName="hierChild5" presStyleCnt="0"/>
      <dgm:spPr/>
    </dgm:pt>
    <dgm:pt modelId="{F6F11648-0D39-414D-90EA-8E7D72A3842A}" type="pres">
      <dgm:prSet presAssocID="{8B6BD66D-E318-4BDD-B6F0-5D8F6AC3E36A}" presName="Name64" presStyleLbl="parChTrans1D3" presStyleIdx="10" presStyleCnt="11"/>
      <dgm:spPr/>
    </dgm:pt>
    <dgm:pt modelId="{0C005375-CC73-45F6-8F4D-014C11597198}" type="pres">
      <dgm:prSet presAssocID="{16942E1C-B77B-4F4E-B364-4C9E0848DDF0}" presName="hierRoot2" presStyleCnt="0">
        <dgm:presLayoutVars>
          <dgm:hierBranch val="init"/>
        </dgm:presLayoutVars>
      </dgm:prSet>
      <dgm:spPr/>
    </dgm:pt>
    <dgm:pt modelId="{43AD77B3-81B4-499A-886A-354B6AB9485E}" type="pres">
      <dgm:prSet presAssocID="{16942E1C-B77B-4F4E-B364-4C9E0848DDF0}" presName="rootComposite" presStyleCnt="0"/>
      <dgm:spPr/>
    </dgm:pt>
    <dgm:pt modelId="{140DF665-9CAC-4D94-B255-0444E00D9C1C}" type="pres">
      <dgm:prSet presAssocID="{16942E1C-B77B-4F4E-B364-4C9E0848DDF0}" presName="rootText" presStyleLbl="node3" presStyleIdx="10" presStyleCnt="11" custScaleX="271345">
        <dgm:presLayoutVars>
          <dgm:chPref val="3"/>
        </dgm:presLayoutVars>
      </dgm:prSet>
      <dgm:spPr/>
    </dgm:pt>
    <dgm:pt modelId="{DD321B07-80E5-43C0-8063-9DD36ADDD805}" type="pres">
      <dgm:prSet presAssocID="{16942E1C-B77B-4F4E-B364-4C9E0848DDF0}" presName="rootConnector" presStyleLbl="node3" presStyleIdx="10" presStyleCnt="11"/>
      <dgm:spPr/>
    </dgm:pt>
    <dgm:pt modelId="{4E88BEF8-7109-422E-916F-7EF714877473}" type="pres">
      <dgm:prSet presAssocID="{16942E1C-B77B-4F4E-B364-4C9E0848DDF0}" presName="hierChild4" presStyleCnt="0"/>
      <dgm:spPr/>
    </dgm:pt>
    <dgm:pt modelId="{2D4CE089-0E0F-4FDA-9E26-8D9765BEF8DC}" type="pres">
      <dgm:prSet presAssocID="{16942E1C-B77B-4F4E-B364-4C9E0848DDF0}" presName="hierChild5" presStyleCnt="0"/>
      <dgm:spPr/>
    </dgm:pt>
    <dgm:pt modelId="{9FB822A0-6C9A-4F22-A485-AB8896BC721C}" type="pres">
      <dgm:prSet presAssocID="{A1DFFB50-3873-4595-96C2-2339546A3181}" presName="hierChild5" presStyleCnt="0"/>
      <dgm:spPr/>
    </dgm:pt>
    <dgm:pt modelId="{A955AAF0-DA68-4812-9054-05FAB76EB751}" type="pres">
      <dgm:prSet presAssocID="{DF342364-B8B2-4D07-89D8-C2ACF0B2FA0D}" presName="hierChild3" presStyleCnt="0"/>
      <dgm:spPr/>
    </dgm:pt>
    <dgm:pt modelId="{1F80689C-E660-4AF0-A256-A2639B9E9577}" type="pres">
      <dgm:prSet presAssocID="{8091B417-AFEE-4CD1-892F-5E9D274F7068}" presName="Name115" presStyleLbl="parChTrans1D2" presStyleIdx="7" presStyleCnt="8"/>
      <dgm:spPr/>
    </dgm:pt>
    <dgm:pt modelId="{5C676698-4C35-4D7B-A481-5F80301EE7E5}" type="pres">
      <dgm:prSet presAssocID="{580C4548-FDE3-4921-AA83-1EED4773E0BC}" presName="hierRoot3" presStyleCnt="0">
        <dgm:presLayoutVars>
          <dgm:hierBranch val="init"/>
        </dgm:presLayoutVars>
      </dgm:prSet>
      <dgm:spPr/>
    </dgm:pt>
    <dgm:pt modelId="{6E13F833-801A-4CA7-92A4-38BE8A56191E}" type="pres">
      <dgm:prSet presAssocID="{580C4548-FDE3-4921-AA83-1EED4773E0BC}" presName="rootComposite3" presStyleCnt="0"/>
      <dgm:spPr/>
    </dgm:pt>
    <dgm:pt modelId="{BF8D70D3-ECCC-40D7-9A26-E6B8B33D19AE}" type="pres">
      <dgm:prSet presAssocID="{580C4548-FDE3-4921-AA83-1EED4773E0BC}" presName="rootText3" presStyleLbl="asst1" presStyleIdx="0" presStyleCnt="1" custScaleX="142460">
        <dgm:presLayoutVars>
          <dgm:chPref val="3"/>
        </dgm:presLayoutVars>
      </dgm:prSet>
      <dgm:spPr/>
    </dgm:pt>
    <dgm:pt modelId="{DC6126B1-4437-41F5-B947-4FFCFE63DB76}" type="pres">
      <dgm:prSet presAssocID="{580C4548-FDE3-4921-AA83-1EED4773E0BC}" presName="rootConnector3" presStyleLbl="asst1" presStyleIdx="0" presStyleCnt="1"/>
      <dgm:spPr/>
    </dgm:pt>
    <dgm:pt modelId="{3F6CD05C-E67D-4853-85F9-8D5E87A2B6D0}" type="pres">
      <dgm:prSet presAssocID="{580C4548-FDE3-4921-AA83-1EED4773E0BC}" presName="hierChild6" presStyleCnt="0"/>
      <dgm:spPr/>
    </dgm:pt>
    <dgm:pt modelId="{E9627038-C91F-4967-9EA9-2DA31FF81ACA}" type="pres">
      <dgm:prSet presAssocID="{580C4548-FDE3-4921-AA83-1EED4773E0BC}" presName="hierChild7" presStyleCnt="0"/>
      <dgm:spPr/>
    </dgm:pt>
    <dgm:pt modelId="{67219A3C-2144-4F3E-9270-637C7F75ECBB}" type="pres">
      <dgm:prSet presAssocID="{205C046B-9733-4D13-B348-AAC004854130}" presName="hierRoot1" presStyleCnt="0">
        <dgm:presLayoutVars>
          <dgm:hierBranch val="init"/>
        </dgm:presLayoutVars>
      </dgm:prSet>
      <dgm:spPr/>
    </dgm:pt>
    <dgm:pt modelId="{73C05E0B-EBE9-4081-AC12-FCCAF3685946}" type="pres">
      <dgm:prSet presAssocID="{205C046B-9733-4D13-B348-AAC004854130}" presName="rootComposite1" presStyleCnt="0"/>
      <dgm:spPr/>
    </dgm:pt>
    <dgm:pt modelId="{7BA2FE5B-D841-4492-9B01-9F66DD4B0C54}" type="pres">
      <dgm:prSet presAssocID="{205C046B-9733-4D13-B348-AAC004854130}" presName="rootText1" presStyleLbl="node0" presStyleIdx="4" presStyleCnt="5">
        <dgm:presLayoutVars>
          <dgm:chPref val="3"/>
        </dgm:presLayoutVars>
      </dgm:prSet>
      <dgm:spPr/>
    </dgm:pt>
    <dgm:pt modelId="{06CC5540-1E41-49B5-99E4-8D5551D93532}" type="pres">
      <dgm:prSet presAssocID="{205C046B-9733-4D13-B348-AAC004854130}" presName="rootConnector1" presStyleLbl="node1" presStyleIdx="0" presStyleCnt="0"/>
      <dgm:spPr/>
    </dgm:pt>
    <dgm:pt modelId="{CD8AAD8C-9AFA-4B0B-BB30-CFFCF6BBF70F}" type="pres">
      <dgm:prSet presAssocID="{205C046B-9733-4D13-B348-AAC004854130}" presName="hierChild2" presStyleCnt="0"/>
      <dgm:spPr/>
    </dgm:pt>
    <dgm:pt modelId="{F8C07D64-2E50-473A-81E7-B4FA8D6F2B97}" type="pres">
      <dgm:prSet presAssocID="{205C046B-9733-4D13-B348-AAC004854130}" presName="hierChild3" presStyleCnt="0"/>
      <dgm:spPr/>
    </dgm:pt>
  </dgm:ptLst>
  <dgm:cxnLst>
    <dgm:cxn modelId="{044CD400-5F76-4032-AB17-397D1FE504BC}" type="presOf" srcId="{8DBAE8D6-3FEF-4546-A64D-D4EF1189B4F3}" destId="{D90E8320-8908-4A89-8EF3-2A6CFBF00056}" srcOrd="0" destOrd="0" presId="urn:microsoft.com/office/officeart/2009/3/layout/HorizontalOrganizationChart"/>
    <dgm:cxn modelId="{99F95904-2DC0-4557-9BD9-7A7B1762203F}" srcId="{C08DA659-2DA9-414D-A3BA-659E6F0DA2ED}" destId="{8DE9FBC6-07E9-4A56-8718-76463E19D37B}" srcOrd="2" destOrd="0" parTransId="{10F97410-7F3E-43CB-9C58-27DBEF2298D5}" sibTransId="{AB406382-3BB4-4791-B151-5BA3E4432981}"/>
    <dgm:cxn modelId="{E911CE08-593D-49D6-8FEF-120B19DA316D}" type="presOf" srcId="{E58B481C-58BF-43C7-9603-1B1E7BF14D8F}" destId="{070EBED5-8BEB-46EE-9F4E-452D912039B7}" srcOrd="0" destOrd="0" presId="urn:microsoft.com/office/officeart/2009/3/layout/HorizontalOrganizationChart"/>
    <dgm:cxn modelId="{67E0A512-CD90-44B0-9ABC-9247FA6D9BF9}" type="presOf" srcId="{63C3325C-1620-4040-9A2D-6796C09BE6F8}" destId="{8814DD6F-6190-4B3D-A740-5201F32DB403}" srcOrd="1" destOrd="0" presId="urn:microsoft.com/office/officeart/2009/3/layout/HorizontalOrganizationChart"/>
    <dgm:cxn modelId="{B40D9518-F301-41A3-BE38-EC2C14E74CB9}" type="presOf" srcId="{9717E344-3DB6-4620-98E4-6E37EF3870BB}" destId="{10DBBAD8-A3D1-4225-878C-EC76379E5880}" srcOrd="1" destOrd="0" presId="urn:microsoft.com/office/officeart/2009/3/layout/HorizontalOrganizationChart"/>
    <dgm:cxn modelId="{BB71A51B-D82B-4137-AC54-86DF329B4E49}" type="presOf" srcId="{20C3F314-9877-4741-AF53-52D040F2F0D7}" destId="{50C11BE6-A44C-4A5A-92F5-65613F2B3A60}" srcOrd="0" destOrd="0" presId="urn:microsoft.com/office/officeart/2009/3/layout/HorizontalOrganizationChart"/>
    <dgm:cxn modelId="{0B64D21C-8089-4182-B477-B2C9E274D1E6}" type="presOf" srcId="{5A2EA61C-DD88-4C4E-8E77-FE18BC931F3B}" destId="{CBE05F5A-2201-4F7D-84FB-AC741C6F87EE}" srcOrd="0" destOrd="0" presId="urn:microsoft.com/office/officeart/2009/3/layout/HorizontalOrganizationChart"/>
    <dgm:cxn modelId="{49E5CA21-B95B-425F-8380-A9DF61F207E5}" type="presOf" srcId="{D4A57564-2A4A-4AC0-BED7-87891E348DC0}" destId="{67921FE0-809C-451E-93A0-6E938A6F5473}" srcOrd="0" destOrd="0" presId="urn:microsoft.com/office/officeart/2009/3/layout/HorizontalOrganizationChart"/>
    <dgm:cxn modelId="{9923D223-C106-4549-8157-67FC87ED34AC}" type="presOf" srcId="{5A10CCF3-A8D5-4746-AA9A-4D38289D3B9F}" destId="{4E6CDF84-7891-4F81-8398-40BC07D4253B}" srcOrd="0" destOrd="0" presId="urn:microsoft.com/office/officeart/2009/3/layout/HorizontalOrganizationChart"/>
    <dgm:cxn modelId="{2F9EEE24-089A-401D-A71A-735351D1D0D1}" type="presOf" srcId="{853D9581-8CAE-462E-97C6-5B3AEA7B64B6}" destId="{2E121FA3-BA0A-4EE4-A510-7ED88696D944}" srcOrd="0" destOrd="0" presId="urn:microsoft.com/office/officeart/2009/3/layout/HorizontalOrganizationChart"/>
    <dgm:cxn modelId="{D4120A2D-052E-4FF7-AE01-DFF7DE8B4609}" type="presOf" srcId="{AC2296EB-3EBC-4EF4-8D12-0EF3FCFD0648}" destId="{0E77DEE2-E9B9-4735-B4AC-1E071863DA74}" srcOrd="1" destOrd="0" presId="urn:microsoft.com/office/officeart/2009/3/layout/HorizontalOrganizationChart"/>
    <dgm:cxn modelId="{D6C23E2E-DE71-4CA1-A9E5-2CADAAD31909}" type="presOf" srcId="{418F8F8E-468B-4856-BCAF-764F4F33EFF0}" destId="{25893242-CDF8-49F6-85E4-320BA55B0E95}" srcOrd="0" destOrd="0" presId="urn:microsoft.com/office/officeart/2009/3/layout/HorizontalOrganizationChart"/>
    <dgm:cxn modelId="{60B30534-01E3-4506-A3DF-78D606B8BC9B}" type="presOf" srcId="{853D9581-8CAE-462E-97C6-5B3AEA7B64B6}" destId="{5360150A-0D38-4C3D-A3A4-F47793B4CE8A}" srcOrd="1" destOrd="0" presId="urn:microsoft.com/office/officeart/2009/3/layout/HorizontalOrganizationChart"/>
    <dgm:cxn modelId="{B8A9F034-1270-4463-BFDA-C6FF3138897F}" type="presOf" srcId="{8091B417-AFEE-4CD1-892F-5E9D274F7068}" destId="{1F80689C-E660-4AF0-A256-A2639B9E9577}" srcOrd="0" destOrd="0" presId="urn:microsoft.com/office/officeart/2009/3/layout/HorizontalOrganizationChart"/>
    <dgm:cxn modelId="{6AF33539-A129-429E-960F-0D49153C078F}" type="presOf" srcId="{2440A511-EA0F-4A8A-B5C7-062919BCE3A4}" destId="{63B89D12-741B-41A4-B6E8-9A1ED8D12A00}" srcOrd="1" destOrd="0" presId="urn:microsoft.com/office/officeart/2009/3/layout/HorizontalOrganizationChart"/>
    <dgm:cxn modelId="{831B893C-9DA8-4610-8249-07130392CC6D}" type="presOf" srcId="{5A10CCF3-A8D5-4746-AA9A-4D38289D3B9F}" destId="{FE5E7EFE-4865-498D-8F18-398DED69145A}" srcOrd="1" destOrd="0" presId="urn:microsoft.com/office/officeart/2009/3/layout/HorizontalOrganizationChart"/>
    <dgm:cxn modelId="{C1938D3C-0713-4C69-BC1E-0EEE1A530628}" srcId="{AC2296EB-3EBC-4EF4-8D12-0EF3FCFD0648}" destId="{463E5622-8861-4510-B731-17B60E49C9BB}" srcOrd="0" destOrd="0" parTransId="{145F708D-80BF-4A9E-B844-E5643FC763A2}" sibTransId="{3FB784D0-DE95-4E74-982F-C5F2FBCF1665}"/>
    <dgm:cxn modelId="{CF35623F-C78C-4184-8F6F-0F3B70149D1A}" type="presOf" srcId="{8DE9FBC6-07E9-4A56-8718-76463E19D37B}" destId="{6D207A9D-D434-494C-9562-3FEC8AD0614D}" srcOrd="1" destOrd="0" presId="urn:microsoft.com/office/officeart/2009/3/layout/HorizontalOrganizationChart"/>
    <dgm:cxn modelId="{A9E9B75B-D27F-43F4-A4C4-8DB3124CB49C}" type="presOf" srcId="{205C046B-9733-4D13-B348-AAC004854130}" destId="{06CC5540-1E41-49B5-99E4-8D5551D93532}" srcOrd="1" destOrd="0" presId="urn:microsoft.com/office/officeart/2009/3/layout/HorizontalOrganizationChart"/>
    <dgm:cxn modelId="{05242E5E-7A54-44D9-8772-6E7B7CD12EA2}" srcId="{9820B4F1-EF7C-4D61-9CB8-C80598D897FC}" destId="{5A10CCF3-A8D5-4746-AA9A-4D38289D3B9F}" srcOrd="0" destOrd="0" parTransId="{0D88B7CB-ABEF-4A36-B7AA-658CC9F40B84}" sibTransId="{B1E978E6-15B4-4EC8-A00B-FF933C478B17}"/>
    <dgm:cxn modelId="{CA1F1041-FF1E-4525-9CFA-62694F55A703}" srcId="{4A81FBC8-A995-407D-86E0-0B761255157B}" destId="{DEC32946-2C21-46C9-B413-21F3CC5BE18F}" srcOrd="0" destOrd="0" parTransId="{C430445B-ACA7-4957-9A2F-C97796393744}" sibTransId="{45B9D815-4851-4E20-8527-2E6778CC341C}"/>
    <dgm:cxn modelId="{AAA23861-30E5-4C48-AD35-1223785CED59}" type="presOf" srcId="{DF342364-B8B2-4D07-89D8-C2ACF0B2FA0D}" destId="{BB1B73AE-BE9E-46BA-A8AF-EB2F55D3D1C0}" srcOrd="0" destOrd="0" presId="urn:microsoft.com/office/officeart/2009/3/layout/HorizontalOrganizationChart"/>
    <dgm:cxn modelId="{49877D62-9595-4082-AB38-3BC1F38B6F63}" type="presOf" srcId="{AB7F3AA5-0FCB-4487-B511-4E03AC125DC2}" destId="{2DF0AB90-A069-4997-A765-4A3C63AFFAF7}" srcOrd="0" destOrd="0" presId="urn:microsoft.com/office/officeart/2009/3/layout/HorizontalOrganizationChart"/>
    <dgm:cxn modelId="{66FFE542-8096-422F-90E6-A64FD272D939}" srcId="{C8D6361A-4AE1-43CB-937D-426071CF1C39}" destId="{205C046B-9733-4D13-B348-AAC004854130}" srcOrd="4" destOrd="0" parTransId="{6AE70E6B-CFCF-43DD-ABCF-87E64FDAB056}" sibTransId="{F4EF6E20-F640-419A-9EBA-1750EE4235FE}"/>
    <dgm:cxn modelId="{765D3E44-EB2A-4585-A183-0D0420080808}" type="presOf" srcId="{47AAAA76-BD5A-4E7D-B5E2-85EA40AD1978}" destId="{67C4C293-B9EE-4232-B4FA-C049AD95E43D}" srcOrd="0" destOrd="0" presId="urn:microsoft.com/office/officeart/2009/3/layout/HorizontalOrganizationChart"/>
    <dgm:cxn modelId="{50AF3766-1748-4BA7-B22F-F96ACD594603}" srcId="{C08DA659-2DA9-414D-A3BA-659E6F0DA2ED}" destId="{43937AD5-590F-410D-8953-405923752358}" srcOrd="0" destOrd="0" parTransId="{D4A57564-2A4A-4AC0-BED7-87891E348DC0}" sibTransId="{D021E35E-CC06-4B2B-88BC-EA916EA363CE}"/>
    <dgm:cxn modelId="{06019E4B-DF0A-41CF-AFF5-09083C1D0F59}" type="presOf" srcId="{580C4548-FDE3-4921-AA83-1EED4773E0BC}" destId="{BF8D70D3-ECCC-40D7-9A26-E6B8B33D19AE}" srcOrd="0" destOrd="0" presId="urn:microsoft.com/office/officeart/2009/3/layout/HorizontalOrganizationChart"/>
    <dgm:cxn modelId="{B9B0F06B-4859-4464-873C-9F1E90C990CC}" type="presOf" srcId="{43937AD5-590F-410D-8953-405923752358}" destId="{61B42789-7380-42E6-990B-AABCA6DBBDCE}" srcOrd="0" destOrd="0" presId="urn:microsoft.com/office/officeart/2009/3/layout/HorizontalOrganizationChart"/>
    <dgm:cxn modelId="{5563256C-4D68-4E8D-BB51-B654C41D8EC5}" srcId="{4A81FBC8-A995-407D-86E0-0B761255157B}" destId="{56425634-BFC7-41F2-ABBD-0D772FD7DC57}" srcOrd="1" destOrd="0" parTransId="{CD3C6E8A-DBB5-44AB-8ECD-3CF061CEEDDE}" sibTransId="{A62BD0BB-A88F-41F6-8B47-8B74D57E79DF}"/>
    <dgm:cxn modelId="{5C31216E-F03E-481F-AF00-2CC82A23787C}" type="presOf" srcId="{16942E1C-B77B-4F4E-B364-4C9E0848DDF0}" destId="{140DF665-9CAC-4D94-B255-0444E00D9C1C}" srcOrd="0" destOrd="0" presId="urn:microsoft.com/office/officeart/2009/3/layout/HorizontalOrganizationChart"/>
    <dgm:cxn modelId="{524F876E-FFC7-48BD-B957-8363B1928698}" type="presOf" srcId="{DF342364-B8B2-4D07-89D8-C2ACF0B2FA0D}" destId="{A7AC2E49-E4D4-41B3-80EA-855CEF176B3D}" srcOrd="1" destOrd="0" presId="urn:microsoft.com/office/officeart/2009/3/layout/HorizontalOrganizationChart"/>
    <dgm:cxn modelId="{7512DF6E-8627-41C2-A693-32D3F3BE076B}" type="presOf" srcId="{580C4548-FDE3-4921-AA83-1EED4773E0BC}" destId="{DC6126B1-4437-41F5-B947-4FFCFE63DB76}" srcOrd="1" destOrd="0" presId="urn:microsoft.com/office/officeart/2009/3/layout/HorizontalOrganizationChart"/>
    <dgm:cxn modelId="{67069351-C111-4523-9FEB-6E6A25BC3A59}" srcId="{DF342364-B8B2-4D07-89D8-C2ACF0B2FA0D}" destId="{4FF727E2-9EAB-4D68-A004-2EAD8E9DD341}" srcOrd="5" destOrd="0" parTransId="{69B87D2C-6438-4120-A75C-2E9BB476DBE3}" sibTransId="{9396A582-4E5C-43C6-BC0D-4F3749FC6843}"/>
    <dgm:cxn modelId="{E8FC2D74-46B9-482E-B6EB-B3C17B00EC61}" type="presOf" srcId="{205C046B-9733-4D13-B348-AAC004854130}" destId="{7BA2FE5B-D841-4492-9B01-9F66DD4B0C54}" srcOrd="0" destOrd="0" presId="urn:microsoft.com/office/officeart/2009/3/layout/HorizontalOrganizationChart"/>
    <dgm:cxn modelId="{BCA7BC54-CF15-4FA0-B3A8-AB5CCF28CA62}" type="presOf" srcId="{C08DA659-2DA9-414D-A3BA-659E6F0DA2ED}" destId="{C04BAC54-E61D-4D47-9BB4-14FE6BC95C68}" srcOrd="1" destOrd="0" presId="urn:microsoft.com/office/officeart/2009/3/layout/HorizontalOrganizationChart"/>
    <dgm:cxn modelId="{5BA7D157-4071-4004-9D74-A8C042CA1C08}" srcId="{C8D6361A-4AE1-43CB-937D-426071CF1C39}" destId="{DF342364-B8B2-4D07-89D8-C2ACF0B2FA0D}" srcOrd="3" destOrd="0" parTransId="{ED4E7AB9-02C0-40A3-BD04-4F9636188A75}" sibTransId="{494189F3-8161-4605-A944-582FFBB52D8B}"/>
    <dgm:cxn modelId="{3702F077-732F-4A20-9EF3-CE6C3B6970DB}" type="presOf" srcId="{177D58EF-4CD3-4EA1-9161-0A9F5DF29EA7}" destId="{8420D67F-1665-4078-AAB9-21DA573548CC}" srcOrd="0" destOrd="0" presId="urn:microsoft.com/office/officeart/2009/3/layout/HorizontalOrganizationChart"/>
    <dgm:cxn modelId="{121F2B58-6EB8-4F94-A1F3-E1985E2DFF59}" srcId="{DF342364-B8B2-4D07-89D8-C2ACF0B2FA0D}" destId="{9820B4F1-EF7C-4D61-9CB8-C80598D897FC}" srcOrd="3" destOrd="0" parTransId="{20C3F314-9877-4741-AF53-52D040F2F0D7}" sibTransId="{2953DAAB-29C2-4514-BAAF-E2BF49D0E5D2}"/>
    <dgm:cxn modelId="{58CF7B7A-44C8-468C-814D-F08B1B9960C6}" srcId="{9820B4F1-EF7C-4D61-9CB8-C80598D897FC}" destId="{853D9581-8CAE-462E-97C6-5B3AEA7B64B6}" srcOrd="1" destOrd="0" parTransId="{E58B481C-58BF-43C7-9603-1B1E7BF14D8F}" sibTransId="{9896D13A-22F4-41D8-BB5C-891E1E2A7DE0}"/>
    <dgm:cxn modelId="{0672A37B-F885-4915-94B1-41B5E4A40728}" srcId="{C8D6361A-4AE1-43CB-937D-426071CF1C39}" destId="{63C3325C-1620-4040-9A2D-6796C09BE6F8}" srcOrd="2" destOrd="0" parTransId="{E447D4C9-A728-4269-B3FF-63E26C601D24}" sibTransId="{6CEB7C02-98AC-4DAB-8705-EB7AC567941F}"/>
    <dgm:cxn modelId="{7B66AD7B-0759-4BD8-8F51-B7E154117B35}" type="presOf" srcId="{9820B4F1-EF7C-4D61-9CB8-C80598D897FC}" destId="{70E08328-AC41-4EA5-829F-4943B31D4C92}" srcOrd="0" destOrd="0" presId="urn:microsoft.com/office/officeart/2009/3/layout/HorizontalOrganizationChart"/>
    <dgm:cxn modelId="{B6106E7F-F8A1-482D-8F4A-62761C671980}" type="presOf" srcId="{2440A511-EA0F-4A8A-B5C7-062919BCE3A4}" destId="{DCB07083-3B05-4CC4-A07A-8149FCFA95AA}" srcOrd="0" destOrd="0" presId="urn:microsoft.com/office/officeart/2009/3/layout/HorizontalOrganizationChart"/>
    <dgm:cxn modelId="{607BCD7F-F6F7-4AB6-831B-3A96E8646D37}" srcId="{DF342364-B8B2-4D07-89D8-C2ACF0B2FA0D}" destId="{4A81FBC8-A995-407D-86E0-0B761255157B}" srcOrd="4" destOrd="0" parTransId="{EB224B3F-C4DE-4BF1-9522-509F147CD14B}" sibTransId="{8DC0226C-8F31-4834-9A72-635FE58A3CA7}"/>
    <dgm:cxn modelId="{7E395281-150D-416F-910C-E5335AF32765}" type="presOf" srcId="{463E5622-8861-4510-B731-17B60E49C9BB}" destId="{CACA8BAC-CADC-453B-9EF7-645CFFD776CC}" srcOrd="0" destOrd="0" presId="urn:microsoft.com/office/officeart/2009/3/layout/HorizontalOrganizationChart"/>
    <dgm:cxn modelId="{0A3F8282-2A91-4D96-BF54-76EA45C59C9D}" srcId="{C8D6361A-4AE1-43CB-937D-426071CF1C39}" destId="{4017BBDC-5D6E-4C86-9BA3-40A0194E4E7A}" srcOrd="1" destOrd="0" parTransId="{E4CE2940-DE83-495F-AA8A-2E4552F43F77}" sibTransId="{4FB3F7F3-46D9-429A-8377-F01070667FAA}"/>
    <dgm:cxn modelId="{F79B7283-839F-4372-9818-527212F5E7AC}" type="presOf" srcId="{145F708D-80BF-4A9E-B844-E5643FC763A2}" destId="{AC640A47-6373-4F6C-BAA8-AFC87EB285E0}" srcOrd="0" destOrd="0" presId="urn:microsoft.com/office/officeart/2009/3/layout/HorizontalOrganizationChart"/>
    <dgm:cxn modelId="{2F5DAC86-37C1-438B-899E-0010412FBF0B}" srcId="{DF342364-B8B2-4D07-89D8-C2ACF0B2FA0D}" destId="{2440A511-EA0F-4A8A-B5C7-062919BCE3A4}" srcOrd="2" destOrd="0" parTransId="{2CCD5DE9-41A9-4582-8B62-2E757EF2BAD2}" sibTransId="{04D5F145-773D-4AC0-86CD-53B012758D03}"/>
    <dgm:cxn modelId="{2F97B086-2FCE-40EB-A825-B9BDC8C157A4}" type="presOf" srcId="{63C3325C-1620-4040-9A2D-6796C09BE6F8}" destId="{CC21B363-F328-48F1-B8C7-412825EDE163}" srcOrd="0" destOrd="0" presId="urn:microsoft.com/office/officeart/2009/3/layout/HorizontalOrganizationChart"/>
    <dgm:cxn modelId="{4831FF8B-527C-4F88-B8AE-F79C670A55D7}" type="presOf" srcId="{9820B4F1-EF7C-4D61-9CB8-C80598D897FC}" destId="{EA28C21C-35B6-47F8-AD9C-A18FE817C677}" srcOrd="1" destOrd="0" presId="urn:microsoft.com/office/officeart/2009/3/layout/HorizontalOrganizationChart"/>
    <dgm:cxn modelId="{40B71D8C-820C-4F39-8FF6-2190E173B900}" srcId="{A1DFFB50-3873-4595-96C2-2339546A3181}" destId="{9717E344-3DB6-4620-98E4-6E37EF3870BB}" srcOrd="0" destOrd="0" parTransId="{177D58EF-4CD3-4EA1-9161-0A9F5DF29EA7}" sibTransId="{F8026979-C295-4F7E-A0EC-09A156D9D803}"/>
    <dgm:cxn modelId="{6FD27D8D-06FD-4635-B0B9-3F30F852A037}" type="presOf" srcId="{DEC32946-2C21-46C9-B413-21F3CC5BE18F}" destId="{6AF1F8E9-6845-476F-8987-B41C7DC96C72}" srcOrd="1" destOrd="0" presId="urn:microsoft.com/office/officeart/2009/3/layout/HorizontalOrganizationChart"/>
    <dgm:cxn modelId="{9714B091-C443-454D-B74C-1F329EB85D0C}" type="presOf" srcId="{CD3C6E8A-DBB5-44AB-8ECD-3CF061CEEDDE}" destId="{9560A882-5FA4-4535-9538-ADA7EC89A12F}" srcOrd="0" destOrd="0" presId="urn:microsoft.com/office/officeart/2009/3/layout/HorizontalOrganizationChart"/>
    <dgm:cxn modelId="{32FFDC91-6741-48E2-996A-1185B1F8FDA1}" type="presOf" srcId="{C08DA659-2DA9-414D-A3BA-659E6F0DA2ED}" destId="{91E7A45E-452C-49B3-9DC9-AF900965A94C}" srcOrd="0" destOrd="0" presId="urn:microsoft.com/office/officeart/2009/3/layout/HorizontalOrganizationChart"/>
    <dgm:cxn modelId="{7092AC92-7E09-4ADE-9090-0B166CDF74B8}" type="presOf" srcId="{4A81FBC8-A995-407D-86E0-0B761255157B}" destId="{1E41973F-C67B-4741-B094-33FA26E67A8A}" srcOrd="0" destOrd="0" presId="urn:microsoft.com/office/officeart/2009/3/layout/HorizontalOrganizationChart"/>
    <dgm:cxn modelId="{12024F95-91F2-4491-8B8E-28C7EAC6ECF1}" type="presOf" srcId="{9717E344-3DB6-4620-98E4-6E37EF3870BB}" destId="{6DCEEE5A-6C3C-4BEF-A205-D9685254AE92}" srcOrd="0" destOrd="0" presId="urn:microsoft.com/office/officeart/2009/3/layout/HorizontalOrganizationChart"/>
    <dgm:cxn modelId="{3825139F-789E-490F-B168-33F8D08A6667}" srcId="{DF342364-B8B2-4D07-89D8-C2ACF0B2FA0D}" destId="{A1DFFB50-3873-4595-96C2-2339546A3181}" srcOrd="7" destOrd="0" parTransId="{AB7F3AA5-0FCB-4487-B511-4E03AC125DC2}" sibTransId="{1A4AED90-B612-4B9D-BF21-CF35DBD8E5B9}"/>
    <dgm:cxn modelId="{6BD34BA2-B1DA-4C55-A33A-3F73CDB1554D}" type="presOf" srcId="{A1DFFB50-3873-4595-96C2-2339546A3181}" destId="{288CCD4A-D059-4BFE-AD32-711B1FD325A4}" srcOrd="0" destOrd="0" presId="urn:microsoft.com/office/officeart/2009/3/layout/HorizontalOrganizationChart"/>
    <dgm:cxn modelId="{6A5BE2A3-78A3-4210-A5D2-E22015B1AD14}" type="presOf" srcId="{4A81FBC8-A995-407D-86E0-0B761255157B}" destId="{700130B0-5AA8-4531-9F8C-F36EB753567A}" srcOrd="1" destOrd="0" presId="urn:microsoft.com/office/officeart/2009/3/layout/HorizontalOrganizationChart"/>
    <dgm:cxn modelId="{AA3982A6-7A2F-4D8C-BB71-5012C3F40A53}" type="presOf" srcId="{A9883E65-F136-4C8F-976B-76801C5F3C0A}" destId="{544CE08C-82B3-4BF9-9A16-57CF56867F51}" srcOrd="0" destOrd="0" presId="urn:microsoft.com/office/officeart/2009/3/layout/HorizontalOrganizationChart"/>
    <dgm:cxn modelId="{530E46A9-843A-457A-8D1C-3ED58E8A79FD}" type="presOf" srcId="{DEC32946-2C21-46C9-B413-21F3CC5BE18F}" destId="{9C3CE049-308B-4B96-84AC-F81478DDBCC9}" srcOrd="0" destOrd="0" presId="urn:microsoft.com/office/officeart/2009/3/layout/HorizontalOrganizationChart"/>
    <dgm:cxn modelId="{46B02BAA-47A6-46D4-9738-921901EE6DC7}" type="presOf" srcId="{8DE9FBC6-07E9-4A56-8718-76463E19D37B}" destId="{0D163509-0D1E-4408-B9B8-3F415DB62600}" srcOrd="0" destOrd="0" presId="urn:microsoft.com/office/officeart/2009/3/layout/HorizontalOrganizationChart"/>
    <dgm:cxn modelId="{1EAAF6B0-3601-4E40-A388-02FAAC2DAB68}" type="presOf" srcId="{C430445B-ACA7-4957-9A2F-C97796393744}" destId="{DC3B135C-FB48-48FF-A1A2-351066EF6699}" srcOrd="0" destOrd="0" presId="urn:microsoft.com/office/officeart/2009/3/layout/HorizontalOrganizationChart"/>
    <dgm:cxn modelId="{AF3D77B3-DFDA-425B-AE92-DD3B03E64B9D}" type="presOf" srcId="{43937AD5-590F-410D-8953-405923752358}" destId="{A85F0B7C-6C3A-4ECD-93DD-179155A39C38}" srcOrd="1" destOrd="0" presId="urn:microsoft.com/office/officeart/2009/3/layout/HorizontalOrganizationChart"/>
    <dgm:cxn modelId="{E3D5B3B4-2F00-438A-8ECB-5211D4AD1A2C}" srcId="{DF342364-B8B2-4D07-89D8-C2ACF0B2FA0D}" destId="{580C4548-FDE3-4921-AA83-1EED4773E0BC}" srcOrd="0" destOrd="0" parTransId="{8091B417-AFEE-4CD1-892F-5E9D274F7068}" sibTransId="{FC5550F1-7FF5-4D49-9540-CC075694BA5E}"/>
    <dgm:cxn modelId="{2FDDBFB4-8DCD-4186-AFDA-17CFC3999F80}" type="presOf" srcId="{8B6BD66D-E318-4BDD-B6F0-5D8F6AC3E36A}" destId="{F6F11648-0D39-414D-90EA-8E7D72A3842A}" srcOrd="0" destOrd="0" presId="urn:microsoft.com/office/officeart/2009/3/layout/HorizontalOrganizationChart"/>
    <dgm:cxn modelId="{6FDEE6B8-88AF-4F7F-A621-4BD5BE98D3CF}" srcId="{C08DA659-2DA9-414D-A3BA-659E6F0DA2ED}" destId="{47AAAA76-BD5A-4E7D-B5E2-85EA40AD1978}" srcOrd="1" destOrd="0" parTransId="{BD039663-66B0-45B8-AB3B-6CFDC586475B}" sibTransId="{4E6B21D5-144F-41B9-AAB9-C452BE3785F9}"/>
    <dgm:cxn modelId="{3BD672B9-7FDC-497A-97B5-5FD98C9BD53C}" type="presOf" srcId="{47AAAA76-BD5A-4E7D-B5E2-85EA40AD1978}" destId="{9C29B18E-8B19-4C19-A2F5-B8C468F1CB4C}" srcOrd="1" destOrd="0" presId="urn:microsoft.com/office/officeart/2009/3/layout/HorizontalOrganizationChart"/>
    <dgm:cxn modelId="{995A9FB9-4773-4308-A209-0048DDF5EA0F}" type="presOf" srcId="{16942E1C-B77B-4F4E-B364-4C9E0848DDF0}" destId="{DD321B07-80E5-43C0-8063-9DD36ADDD805}" srcOrd="1" destOrd="0" presId="urn:microsoft.com/office/officeart/2009/3/layout/HorizontalOrganizationChart"/>
    <dgm:cxn modelId="{861F1DC1-025D-406C-A464-1A19FD1B7320}" srcId="{DF342364-B8B2-4D07-89D8-C2ACF0B2FA0D}" destId="{C08DA659-2DA9-414D-A3BA-659E6F0DA2ED}" srcOrd="6" destOrd="0" parTransId="{A9883E65-F136-4C8F-976B-76801C5F3C0A}" sibTransId="{15629E3D-1790-4847-B18F-E5D5696C8FCA}"/>
    <dgm:cxn modelId="{E91DCDCD-4EA0-40E2-AA49-37C33522B911}" type="presOf" srcId="{4FF727E2-9EAB-4D68-A004-2EAD8E9DD341}" destId="{649AD3DF-C8B3-49F3-87FF-17CCAA791B64}" srcOrd="0" destOrd="0" presId="urn:microsoft.com/office/officeart/2009/3/layout/HorizontalOrganizationChart"/>
    <dgm:cxn modelId="{5C1E25CE-9FA4-4D95-804D-5713CDEFABDA}" type="presOf" srcId="{EB224B3F-C4DE-4BF1-9522-509F147CD14B}" destId="{1B0E50CF-0DD2-4EF5-A5DA-8D111ED4B42F}" srcOrd="0" destOrd="0" presId="urn:microsoft.com/office/officeart/2009/3/layout/HorizontalOrganizationChart"/>
    <dgm:cxn modelId="{7B3466CF-1900-4B4C-9D7D-C88AC4ADDE07}" srcId="{C8D6361A-4AE1-43CB-937D-426071CF1C39}" destId="{BED9EC75-DA09-4C04-9885-07E0245BBBD5}" srcOrd="0" destOrd="0" parTransId="{A647AAEC-7922-4FF1-9258-E4E727DC604A}" sibTransId="{9AF72CB8-39C1-42AA-8C95-9A1163CA6B22}"/>
    <dgm:cxn modelId="{755699D3-B214-45E4-81FC-EDC2BFFD50DF}" type="presOf" srcId="{4FF727E2-9EAB-4D68-A004-2EAD8E9DD341}" destId="{02160BFE-50AC-418F-8C0B-8FF4955A2244}" srcOrd="1" destOrd="0" presId="urn:microsoft.com/office/officeart/2009/3/layout/HorizontalOrganizationChart"/>
    <dgm:cxn modelId="{50A647D5-1570-4DCD-8FBE-BF96CD3CF8A2}" srcId="{DF342364-B8B2-4D07-89D8-C2ACF0B2FA0D}" destId="{AC2296EB-3EBC-4EF4-8D12-0EF3FCFD0648}" srcOrd="1" destOrd="0" parTransId="{8DBAE8D6-3FEF-4546-A64D-D4EF1189B4F3}" sibTransId="{2EB39763-275F-42C8-8D10-515D1D7B9BF0}"/>
    <dgm:cxn modelId="{0D8B8ED7-D4E2-4962-877E-2EA9A44BD581}" type="presOf" srcId="{56425634-BFC7-41F2-ABBD-0D772FD7DC57}" destId="{C4A549E2-9C08-47B3-BC40-5B1CB87C4C1B}" srcOrd="1" destOrd="0" presId="urn:microsoft.com/office/officeart/2009/3/layout/HorizontalOrganizationChart"/>
    <dgm:cxn modelId="{F56BFDD8-E36A-46FD-A552-7543DEDF897D}" type="presOf" srcId="{0D88B7CB-ABEF-4A36-B7AA-658CC9F40B84}" destId="{923C44AD-1871-453A-B81D-19805BD2FEDC}" srcOrd="0" destOrd="0" presId="urn:microsoft.com/office/officeart/2009/3/layout/HorizontalOrganizationChart"/>
    <dgm:cxn modelId="{C4DEE6E0-F56F-421B-A507-25DA86B3BE61}" type="presOf" srcId="{56425634-BFC7-41F2-ABBD-0D772FD7DC57}" destId="{8C3B2CE7-9C80-475C-89FE-D5ADFC63EC75}" srcOrd="0" destOrd="0" presId="urn:microsoft.com/office/officeart/2009/3/layout/HorizontalOrganizationChart"/>
    <dgm:cxn modelId="{20EC03E2-4D14-406D-BBDE-69855B621CA7}" type="presOf" srcId="{463E5622-8861-4510-B731-17B60E49C9BB}" destId="{2C67B8D2-35BE-4768-9FE9-FD1931A00B74}" srcOrd="1" destOrd="0" presId="urn:microsoft.com/office/officeart/2009/3/layout/HorizontalOrganizationChart"/>
    <dgm:cxn modelId="{9B1F74E3-18DA-401F-ABAE-927EFEBF67AA}" type="presOf" srcId="{5A2EA61C-DD88-4C4E-8E77-FE18BC931F3B}" destId="{A5A02C81-1C0A-4755-B283-3FBC39F58114}" srcOrd="1" destOrd="0" presId="urn:microsoft.com/office/officeart/2009/3/layout/HorizontalOrganizationChart"/>
    <dgm:cxn modelId="{A82392E3-C426-498D-BE85-DCF3FCD40F9E}" type="presOf" srcId="{BD039663-66B0-45B8-AB3B-6CFDC586475B}" destId="{AA4DE6EC-D0B0-4610-BC8E-53722B6AB35B}" srcOrd="0" destOrd="0" presId="urn:microsoft.com/office/officeart/2009/3/layout/HorizontalOrganizationChart"/>
    <dgm:cxn modelId="{2D432BEC-A92B-42F4-B750-44FD0DCC78BB}" type="presOf" srcId="{69B87D2C-6438-4120-A75C-2E9BB476DBE3}" destId="{EDD4FB9D-09B0-4F07-8FD6-584CC820205F}" srcOrd="0" destOrd="0" presId="urn:microsoft.com/office/officeart/2009/3/layout/HorizontalOrganizationChart"/>
    <dgm:cxn modelId="{452E34EC-F489-4D78-86A6-7C1747366676}" srcId="{AC2296EB-3EBC-4EF4-8D12-0EF3FCFD0648}" destId="{5A2EA61C-DD88-4C4E-8E77-FE18BC931F3B}" srcOrd="1" destOrd="0" parTransId="{418F8F8E-468B-4856-BCAF-764F4F33EFF0}" sibTransId="{C93A0D8C-1154-422F-8208-9EFCAFAEE502}"/>
    <dgm:cxn modelId="{9CB523ED-20FD-46AC-BFD7-5AA91262A9E6}" type="presOf" srcId="{AC2296EB-3EBC-4EF4-8D12-0EF3FCFD0648}" destId="{9E214817-F5F6-45B1-8330-7896E126E421}" srcOrd="0" destOrd="0" presId="urn:microsoft.com/office/officeart/2009/3/layout/HorizontalOrganizationChart"/>
    <dgm:cxn modelId="{FEA3DDED-4576-4487-A0B2-8715B6FF4861}" type="presOf" srcId="{2CCD5DE9-41A9-4582-8B62-2E757EF2BAD2}" destId="{404C1288-0223-4CC0-A1D1-39EEE4B78C42}" srcOrd="0" destOrd="0" presId="urn:microsoft.com/office/officeart/2009/3/layout/HorizontalOrganizationChart"/>
    <dgm:cxn modelId="{543EEDED-C12B-45D3-AB84-2076B7130CA6}" type="presOf" srcId="{4017BBDC-5D6E-4C86-9BA3-40A0194E4E7A}" destId="{4218C766-0F6F-4B35-8485-1BC6EA5B3AE2}" srcOrd="0" destOrd="0" presId="urn:microsoft.com/office/officeart/2009/3/layout/HorizontalOrganizationChart"/>
    <dgm:cxn modelId="{07ED5CF0-5151-421F-9D97-4DF519A7C09F}" type="presOf" srcId="{A1DFFB50-3873-4595-96C2-2339546A3181}" destId="{5005D619-EA32-4E2A-9819-1D3D9448C9D2}" srcOrd="1" destOrd="0" presId="urn:microsoft.com/office/officeart/2009/3/layout/HorizontalOrganizationChart"/>
    <dgm:cxn modelId="{BEE99CF0-CB3C-4612-853F-AB33A3EB5BC4}" srcId="{A1DFFB50-3873-4595-96C2-2339546A3181}" destId="{16942E1C-B77B-4F4E-B364-4C9E0848DDF0}" srcOrd="1" destOrd="0" parTransId="{8B6BD66D-E318-4BDD-B6F0-5D8F6AC3E36A}" sibTransId="{D2CB4255-4305-4A3F-9571-4C5BCAD623F2}"/>
    <dgm:cxn modelId="{89E319F4-2C65-4AA4-98B5-4DF72E72E0AC}" type="presOf" srcId="{BED9EC75-DA09-4C04-9885-07E0245BBBD5}" destId="{5DC7EAEC-15A4-419C-9841-7D67C829D7FA}" srcOrd="0" destOrd="0" presId="urn:microsoft.com/office/officeart/2009/3/layout/HorizontalOrganizationChart"/>
    <dgm:cxn modelId="{6F956EF4-E9CB-4CA4-8402-42BF440A4FF8}" type="presOf" srcId="{10F97410-7F3E-43CB-9C58-27DBEF2298D5}" destId="{38DC3D6B-49F7-4188-8EDA-F77D385747E2}" srcOrd="0" destOrd="0" presId="urn:microsoft.com/office/officeart/2009/3/layout/HorizontalOrganizationChart"/>
    <dgm:cxn modelId="{4C6B87F6-18FC-4DD5-BF66-DDDF79E63597}" type="presOf" srcId="{BED9EC75-DA09-4C04-9885-07E0245BBBD5}" destId="{AA497A3C-08D8-4C80-84D0-64EC5AA22A8F}" srcOrd="1" destOrd="0" presId="urn:microsoft.com/office/officeart/2009/3/layout/HorizontalOrganizationChart"/>
    <dgm:cxn modelId="{03EFFCF7-A050-45EC-8C4F-4393E7B876D1}" type="presOf" srcId="{C8D6361A-4AE1-43CB-937D-426071CF1C39}" destId="{AC72B762-D8E9-48D0-AB12-F5C7A142823E}" srcOrd="0" destOrd="0" presId="urn:microsoft.com/office/officeart/2009/3/layout/HorizontalOrganizationChart"/>
    <dgm:cxn modelId="{49CF10FE-0A3B-4799-8D6E-7F76EC3C055F}" type="presOf" srcId="{4017BBDC-5D6E-4C86-9BA3-40A0194E4E7A}" destId="{A6AC9403-679C-4328-B01B-0E5C53A8851F}" srcOrd="1" destOrd="0" presId="urn:microsoft.com/office/officeart/2009/3/layout/HorizontalOrganizationChart"/>
    <dgm:cxn modelId="{A0E5E2CF-8104-4304-A660-249B44D42687}" type="presParOf" srcId="{AC72B762-D8E9-48D0-AB12-F5C7A142823E}" destId="{767C741E-7F7A-4EF5-9AF0-DE6125814734}" srcOrd="0" destOrd="0" presId="urn:microsoft.com/office/officeart/2009/3/layout/HorizontalOrganizationChart"/>
    <dgm:cxn modelId="{938C2B95-BBE7-46ED-B94B-3783F2EA1FF6}" type="presParOf" srcId="{767C741E-7F7A-4EF5-9AF0-DE6125814734}" destId="{88757CA3-9CDC-4089-8305-F5BC4F6CFF77}" srcOrd="0" destOrd="0" presId="urn:microsoft.com/office/officeart/2009/3/layout/HorizontalOrganizationChart"/>
    <dgm:cxn modelId="{1448B87B-6E81-4A5B-AF5D-2E4B45A6CF48}" type="presParOf" srcId="{88757CA3-9CDC-4089-8305-F5BC4F6CFF77}" destId="{5DC7EAEC-15A4-419C-9841-7D67C829D7FA}" srcOrd="0" destOrd="0" presId="urn:microsoft.com/office/officeart/2009/3/layout/HorizontalOrganizationChart"/>
    <dgm:cxn modelId="{2ED3FD05-7E1D-48E6-B43A-47151D0B8ABD}" type="presParOf" srcId="{88757CA3-9CDC-4089-8305-F5BC4F6CFF77}" destId="{AA497A3C-08D8-4C80-84D0-64EC5AA22A8F}" srcOrd="1" destOrd="0" presId="urn:microsoft.com/office/officeart/2009/3/layout/HorizontalOrganizationChart"/>
    <dgm:cxn modelId="{C276C253-5711-4C5A-886B-5F3A1ACE5237}" type="presParOf" srcId="{767C741E-7F7A-4EF5-9AF0-DE6125814734}" destId="{778A8DBF-3D65-4CB2-9034-F828EB256AC7}" srcOrd="1" destOrd="0" presId="urn:microsoft.com/office/officeart/2009/3/layout/HorizontalOrganizationChart"/>
    <dgm:cxn modelId="{64EFCF3B-F9D3-4E2F-AF20-246C6DFA0153}" type="presParOf" srcId="{767C741E-7F7A-4EF5-9AF0-DE6125814734}" destId="{FB7BB423-2A68-4DE4-9516-BE7AAE4EF829}" srcOrd="2" destOrd="0" presId="urn:microsoft.com/office/officeart/2009/3/layout/HorizontalOrganizationChart"/>
    <dgm:cxn modelId="{CEAB1D0E-3DAE-4526-8253-8691530DBEF1}" type="presParOf" srcId="{AC72B762-D8E9-48D0-AB12-F5C7A142823E}" destId="{FB8CB08A-74B0-47FD-8292-91D53B81E9EF}" srcOrd="1" destOrd="0" presId="urn:microsoft.com/office/officeart/2009/3/layout/HorizontalOrganizationChart"/>
    <dgm:cxn modelId="{9A6D0731-0119-405D-90ED-E4C7F16FE1A3}" type="presParOf" srcId="{FB8CB08A-74B0-47FD-8292-91D53B81E9EF}" destId="{981922AF-AB8F-42C3-9B2E-72CD93AF0694}" srcOrd="0" destOrd="0" presId="urn:microsoft.com/office/officeart/2009/3/layout/HorizontalOrganizationChart"/>
    <dgm:cxn modelId="{9399B3F5-818E-411E-BF2E-F66E173968FA}" type="presParOf" srcId="{981922AF-AB8F-42C3-9B2E-72CD93AF0694}" destId="{4218C766-0F6F-4B35-8485-1BC6EA5B3AE2}" srcOrd="0" destOrd="0" presId="urn:microsoft.com/office/officeart/2009/3/layout/HorizontalOrganizationChart"/>
    <dgm:cxn modelId="{5BD5CC36-460A-487E-A302-2077B5C374BD}" type="presParOf" srcId="{981922AF-AB8F-42C3-9B2E-72CD93AF0694}" destId="{A6AC9403-679C-4328-B01B-0E5C53A8851F}" srcOrd="1" destOrd="0" presId="urn:microsoft.com/office/officeart/2009/3/layout/HorizontalOrganizationChart"/>
    <dgm:cxn modelId="{25F94D99-DF6F-4D0F-9E34-C4D27F58BEC1}" type="presParOf" srcId="{FB8CB08A-74B0-47FD-8292-91D53B81E9EF}" destId="{5834D7E5-AD21-476A-AA85-0BB0F0AC8513}" srcOrd="1" destOrd="0" presId="urn:microsoft.com/office/officeart/2009/3/layout/HorizontalOrganizationChart"/>
    <dgm:cxn modelId="{DBB8037B-47AF-4880-9F44-8C66FEF19299}" type="presParOf" srcId="{FB8CB08A-74B0-47FD-8292-91D53B81E9EF}" destId="{8F699F61-CF2C-42C9-AFC9-1759E7897348}" srcOrd="2" destOrd="0" presId="urn:microsoft.com/office/officeart/2009/3/layout/HorizontalOrganizationChart"/>
    <dgm:cxn modelId="{F319F1AC-3CD6-44AE-A5C1-E8E5249F5992}" type="presParOf" srcId="{AC72B762-D8E9-48D0-AB12-F5C7A142823E}" destId="{87FC1250-A73B-4257-9B1E-026E05A139A3}" srcOrd="2" destOrd="0" presId="urn:microsoft.com/office/officeart/2009/3/layout/HorizontalOrganizationChart"/>
    <dgm:cxn modelId="{33AFD8B5-D6ED-41AF-A4A0-625D25902C9D}" type="presParOf" srcId="{87FC1250-A73B-4257-9B1E-026E05A139A3}" destId="{D8CAEC5A-2F84-403C-BE7E-1AC455A9A84E}" srcOrd="0" destOrd="0" presId="urn:microsoft.com/office/officeart/2009/3/layout/HorizontalOrganizationChart"/>
    <dgm:cxn modelId="{062969F7-45EA-4249-80DA-69A2C7343A72}" type="presParOf" srcId="{D8CAEC5A-2F84-403C-BE7E-1AC455A9A84E}" destId="{CC21B363-F328-48F1-B8C7-412825EDE163}" srcOrd="0" destOrd="0" presId="urn:microsoft.com/office/officeart/2009/3/layout/HorizontalOrganizationChart"/>
    <dgm:cxn modelId="{DDE673B7-ACFC-4171-9D93-9899C36C6C29}" type="presParOf" srcId="{D8CAEC5A-2F84-403C-BE7E-1AC455A9A84E}" destId="{8814DD6F-6190-4B3D-A740-5201F32DB403}" srcOrd="1" destOrd="0" presId="urn:microsoft.com/office/officeart/2009/3/layout/HorizontalOrganizationChart"/>
    <dgm:cxn modelId="{E11D5852-7FF7-4B32-BFFB-AFA3FEB808C0}" type="presParOf" srcId="{87FC1250-A73B-4257-9B1E-026E05A139A3}" destId="{8961C3E2-817A-43EA-8492-166606D04A4D}" srcOrd="1" destOrd="0" presId="urn:microsoft.com/office/officeart/2009/3/layout/HorizontalOrganizationChart"/>
    <dgm:cxn modelId="{38DDDEFA-E25C-4EB1-9ABA-46A6F76C08EF}" type="presParOf" srcId="{87FC1250-A73B-4257-9B1E-026E05A139A3}" destId="{5CC39DC0-A84D-4990-BD2E-33A3839EBD31}" srcOrd="2" destOrd="0" presId="urn:microsoft.com/office/officeart/2009/3/layout/HorizontalOrganizationChart"/>
    <dgm:cxn modelId="{0EFF2608-047D-42D1-A4AE-4E4D975DAA14}" type="presParOf" srcId="{AC72B762-D8E9-48D0-AB12-F5C7A142823E}" destId="{132C09BB-FF90-44A1-98EF-D24F12D681E2}" srcOrd="3" destOrd="0" presId="urn:microsoft.com/office/officeart/2009/3/layout/HorizontalOrganizationChart"/>
    <dgm:cxn modelId="{9E0499E1-70AE-4E73-9CDE-BFEF7C6E8116}" type="presParOf" srcId="{132C09BB-FF90-44A1-98EF-D24F12D681E2}" destId="{BBDD5484-D26E-4721-847E-9BDF5F883C3D}" srcOrd="0" destOrd="0" presId="urn:microsoft.com/office/officeart/2009/3/layout/HorizontalOrganizationChart"/>
    <dgm:cxn modelId="{1C826DAE-9161-4E8D-84D7-89174CC250F2}" type="presParOf" srcId="{BBDD5484-D26E-4721-847E-9BDF5F883C3D}" destId="{BB1B73AE-BE9E-46BA-A8AF-EB2F55D3D1C0}" srcOrd="0" destOrd="0" presId="urn:microsoft.com/office/officeart/2009/3/layout/HorizontalOrganizationChart"/>
    <dgm:cxn modelId="{964BB083-771E-48AC-BEAB-E2214772A865}" type="presParOf" srcId="{BBDD5484-D26E-4721-847E-9BDF5F883C3D}" destId="{A7AC2E49-E4D4-41B3-80EA-855CEF176B3D}" srcOrd="1" destOrd="0" presId="urn:microsoft.com/office/officeart/2009/3/layout/HorizontalOrganizationChart"/>
    <dgm:cxn modelId="{292D06C9-51C8-4533-94D5-B24398FE56A3}" type="presParOf" srcId="{132C09BB-FF90-44A1-98EF-D24F12D681E2}" destId="{309C0B93-C1FC-41D3-B96B-3DFB30C40386}" srcOrd="1" destOrd="0" presId="urn:microsoft.com/office/officeart/2009/3/layout/HorizontalOrganizationChart"/>
    <dgm:cxn modelId="{72979F8E-B8AE-4AF3-A32C-4C7535E22006}" type="presParOf" srcId="{309C0B93-C1FC-41D3-B96B-3DFB30C40386}" destId="{D90E8320-8908-4A89-8EF3-2A6CFBF00056}" srcOrd="0" destOrd="0" presId="urn:microsoft.com/office/officeart/2009/3/layout/HorizontalOrganizationChart"/>
    <dgm:cxn modelId="{DB115BF3-EA99-4818-979C-996D45E9B864}" type="presParOf" srcId="{309C0B93-C1FC-41D3-B96B-3DFB30C40386}" destId="{C982AFCA-DEE1-4AF2-963C-AFA3A486B47F}" srcOrd="1" destOrd="0" presId="urn:microsoft.com/office/officeart/2009/3/layout/HorizontalOrganizationChart"/>
    <dgm:cxn modelId="{95BCD5DD-E938-4B8D-B00F-37DA8979E9CB}" type="presParOf" srcId="{C982AFCA-DEE1-4AF2-963C-AFA3A486B47F}" destId="{47F43B6C-FD87-4268-B4D3-0F4C929F5951}" srcOrd="0" destOrd="0" presId="urn:microsoft.com/office/officeart/2009/3/layout/HorizontalOrganizationChart"/>
    <dgm:cxn modelId="{1C157C99-C8AE-406E-B215-6F9395BA89F6}" type="presParOf" srcId="{47F43B6C-FD87-4268-B4D3-0F4C929F5951}" destId="{9E214817-F5F6-45B1-8330-7896E126E421}" srcOrd="0" destOrd="0" presId="urn:microsoft.com/office/officeart/2009/3/layout/HorizontalOrganizationChart"/>
    <dgm:cxn modelId="{87EEFFA9-CB9B-41C7-9E3C-568955E29147}" type="presParOf" srcId="{47F43B6C-FD87-4268-B4D3-0F4C929F5951}" destId="{0E77DEE2-E9B9-4735-B4AC-1E071863DA74}" srcOrd="1" destOrd="0" presId="urn:microsoft.com/office/officeart/2009/3/layout/HorizontalOrganizationChart"/>
    <dgm:cxn modelId="{A00E7E77-5529-4B98-B0FD-37E9413A9AF0}" type="presParOf" srcId="{C982AFCA-DEE1-4AF2-963C-AFA3A486B47F}" destId="{46664981-C939-4E3E-9BD8-DEAAF7458D78}" srcOrd="1" destOrd="0" presId="urn:microsoft.com/office/officeart/2009/3/layout/HorizontalOrganizationChart"/>
    <dgm:cxn modelId="{69E0CD15-59CF-49C3-A4AF-19268F147636}" type="presParOf" srcId="{46664981-C939-4E3E-9BD8-DEAAF7458D78}" destId="{AC640A47-6373-4F6C-BAA8-AFC87EB285E0}" srcOrd="0" destOrd="0" presId="urn:microsoft.com/office/officeart/2009/3/layout/HorizontalOrganizationChart"/>
    <dgm:cxn modelId="{737133B2-3342-4AA6-AA49-7FC1D2CE4E42}" type="presParOf" srcId="{46664981-C939-4E3E-9BD8-DEAAF7458D78}" destId="{3E3B3A21-2D6E-4689-8137-28184617857B}" srcOrd="1" destOrd="0" presId="urn:microsoft.com/office/officeart/2009/3/layout/HorizontalOrganizationChart"/>
    <dgm:cxn modelId="{11E7A3E2-B6BA-455C-B54F-04B145E093B9}" type="presParOf" srcId="{3E3B3A21-2D6E-4689-8137-28184617857B}" destId="{DA19C777-6C67-4BFF-996D-DDADCE124E2A}" srcOrd="0" destOrd="0" presId="urn:microsoft.com/office/officeart/2009/3/layout/HorizontalOrganizationChart"/>
    <dgm:cxn modelId="{D0BA65F6-E496-4411-AF0B-1BDDB40ACD3A}" type="presParOf" srcId="{DA19C777-6C67-4BFF-996D-DDADCE124E2A}" destId="{CACA8BAC-CADC-453B-9EF7-645CFFD776CC}" srcOrd="0" destOrd="0" presId="urn:microsoft.com/office/officeart/2009/3/layout/HorizontalOrganizationChart"/>
    <dgm:cxn modelId="{71699CC0-121B-4AD3-AC33-1C7901AECD10}" type="presParOf" srcId="{DA19C777-6C67-4BFF-996D-DDADCE124E2A}" destId="{2C67B8D2-35BE-4768-9FE9-FD1931A00B74}" srcOrd="1" destOrd="0" presId="urn:microsoft.com/office/officeart/2009/3/layout/HorizontalOrganizationChart"/>
    <dgm:cxn modelId="{D1100D71-A18F-4B21-B37A-31DF6B73BF52}" type="presParOf" srcId="{3E3B3A21-2D6E-4689-8137-28184617857B}" destId="{DDE143F2-2A38-4D49-9CE0-08A922A6EB9E}" srcOrd="1" destOrd="0" presId="urn:microsoft.com/office/officeart/2009/3/layout/HorizontalOrganizationChart"/>
    <dgm:cxn modelId="{4AF88C4F-B2B5-427C-955A-C861374E4A60}" type="presParOf" srcId="{3E3B3A21-2D6E-4689-8137-28184617857B}" destId="{875F9192-455F-467A-ABAF-A357CB40870F}" srcOrd="2" destOrd="0" presId="urn:microsoft.com/office/officeart/2009/3/layout/HorizontalOrganizationChart"/>
    <dgm:cxn modelId="{008D4820-4250-4D88-8D0D-1BFA3AA176BA}" type="presParOf" srcId="{46664981-C939-4E3E-9BD8-DEAAF7458D78}" destId="{25893242-CDF8-49F6-85E4-320BA55B0E95}" srcOrd="2" destOrd="0" presId="urn:microsoft.com/office/officeart/2009/3/layout/HorizontalOrganizationChart"/>
    <dgm:cxn modelId="{8386F37C-AE55-43D2-BD68-D6245AB72E33}" type="presParOf" srcId="{46664981-C939-4E3E-9BD8-DEAAF7458D78}" destId="{1A14214E-8A3F-4DDD-BF78-321C59394602}" srcOrd="3" destOrd="0" presId="urn:microsoft.com/office/officeart/2009/3/layout/HorizontalOrganizationChart"/>
    <dgm:cxn modelId="{CB5BAE99-F880-48B9-8FB8-486887D9FB13}" type="presParOf" srcId="{1A14214E-8A3F-4DDD-BF78-321C59394602}" destId="{BD2EFEDD-6FCD-44FD-8BA0-4A3EA43A2EA9}" srcOrd="0" destOrd="0" presId="urn:microsoft.com/office/officeart/2009/3/layout/HorizontalOrganizationChart"/>
    <dgm:cxn modelId="{236C6A5C-F9F0-4D0E-8204-C61D22574A01}" type="presParOf" srcId="{BD2EFEDD-6FCD-44FD-8BA0-4A3EA43A2EA9}" destId="{CBE05F5A-2201-4F7D-84FB-AC741C6F87EE}" srcOrd="0" destOrd="0" presId="urn:microsoft.com/office/officeart/2009/3/layout/HorizontalOrganizationChart"/>
    <dgm:cxn modelId="{261F60B9-F9F0-4BA8-A1A6-E48C25E2D3BB}" type="presParOf" srcId="{BD2EFEDD-6FCD-44FD-8BA0-4A3EA43A2EA9}" destId="{A5A02C81-1C0A-4755-B283-3FBC39F58114}" srcOrd="1" destOrd="0" presId="urn:microsoft.com/office/officeart/2009/3/layout/HorizontalOrganizationChart"/>
    <dgm:cxn modelId="{A3978022-3DC2-4B49-BE41-783A3F245930}" type="presParOf" srcId="{1A14214E-8A3F-4DDD-BF78-321C59394602}" destId="{F0B37B13-EABE-419E-A7D5-AF17860E6D6A}" srcOrd="1" destOrd="0" presId="urn:microsoft.com/office/officeart/2009/3/layout/HorizontalOrganizationChart"/>
    <dgm:cxn modelId="{37F2CFA5-81D6-4383-A96F-8BE56DA3146A}" type="presParOf" srcId="{1A14214E-8A3F-4DDD-BF78-321C59394602}" destId="{97AAE2EF-56E1-47D1-91C9-F0931D1A37A9}" srcOrd="2" destOrd="0" presId="urn:microsoft.com/office/officeart/2009/3/layout/HorizontalOrganizationChart"/>
    <dgm:cxn modelId="{428B38C6-54DE-4A10-87D1-E16B1D70E862}" type="presParOf" srcId="{C982AFCA-DEE1-4AF2-963C-AFA3A486B47F}" destId="{29F45ECB-F7C5-46C0-B6B8-C9114E1E81F7}" srcOrd="2" destOrd="0" presId="urn:microsoft.com/office/officeart/2009/3/layout/HorizontalOrganizationChart"/>
    <dgm:cxn modelId="{19213189-90DF-4BAC-A3DD-0CDEEE91A912}" type="presParOf" srcId="{309C0B93-C1FC-41D3-B96B-3DFB30C40386}" destId="{404C1288-0223-4CC0-A1D1-39EEE4B78C42}" srcOrd="2" destOrd="0" presId="urn:microsoft.com/office/officeart/2009/3/layout/HorizontalOrganizationChart"/>
    <dgm:cxn modelId="{96FF8B54-A0CD-4F8F-AD79-3F0AC3E7969A}" type="presParOf" srcId="{309C0B93-C1FC-41D3-B96B-3DFB30C40386}" destId="{34A8A003-2E2E-4A2C-AE19-0ABA822461AC}" srcOrd="3" destOrd="0" presId="urn:microsoft.com/office/officeart/2009/3/layout/HorizontalOrganizationChart"/>
    <dgm:cxn modelId="{7006B2E4-C605-4080-9983-D1D8A21AC88A}" type="presParOf" srcId="{34A8A003-2E2E-4A2C-AE19-0ABA822461AC}" destId="{65D0E600-EACF-4D18-9386-95C3D6B13457}" srcOrd="0" destOrd="0" presId="urn:microsoft.com/office/officeart/2009/3/layout/HorizontalOrganizationChart"/>
    <dgm:cxn modelId="{5756256C-70E6-477B-890B-36C3407909B9}" type="presParOf" srcId="{65D0E600-EACF-4D18-9386-95C3D6B13457}" destId="{DCB07083-3B05-4CC4-A07A-8149FCFA95AA}" srcOrd="0" destOrd="0" presId="urn:microsoft.com/office/officeart/2009/3/layout/HorizontalOrganizationChart"/>
    <dgm:cxn modelId="{104B115A-F82A-4A4E-8966-7E6AAE3EEBCD}" type="presParOf" srcId="{65D0E600-EACF-4D18-9386-95C3D6B13457}" destId="{63B89D12-741B-41A4-B6E8-9A1ED8D12A00}" srcOrd="1" destOrd="0" presId="urn:microsoft.com/office/officeart/2009/3/layout/HorizontalOrganizationChart"/>
    <dgm:cxn modelId="{5C0F96FD-7F62-4BE0-9F79-CB3029D0D353}" type="presParOf" srcId="{34A8A003-2E2E-4A2C-AE19-0ABA822461AC}" destId="{50EB4BD3-9DD7-4641-AC61-9029D96C9366}" srcOrd="1" destOrd="0" presId="urn:microsoft.com/office/officeart/2009/3/layout/HorizontalOrganizationChart"/>
    <dgm:cxn modelId="{648C14CB-4C2C-4821-A483-54D23C1923EA}" type="presParOf" srcId="{34A8A003-2E2E-4A2C-AE19-0ABA822461AC}" destId="{53891256-7F98-4DDC-A86A-3B49C03768DF}" srcOrd="2" destOrd="0" presId="urn:microsoft.com/office/officeart/2009/3/layout/HorizontalOrganizationChart"/>
    <dgm:cxn modelId="{0BB6C0E8-BE55-44F1-869E-108968B0DB4B}" type="presParOf" srcId="{309C0B93-C1FC-41D3-B96B-3DFB30C40386}" destId="{50C11BE6-A44C-4A5A-92F5-65613F2B3A60}" srcOrd="4" destOrd="0" presId="urn:microsoft.com/office/officeart/2009/3/layout/HorizontalOrganizationChart"/>
    <dgm:cxn modelId="{58A70DBE-E18D-46F5-866F-942E6132B0E5}" type="presParOf" srcId="{309C0B93-C1FC-41D3-B96B-3DFB30C40386}" destId="{0E9A47BA-0060-4DF0-8B9E-AAAE4FB2D8AC}" srcOrd="5" destOrd="0" presId="urn:microsoft.com/office/officeart/2009/3/layout/HorizontalOrganizationChart"/>
    <dgm:cxn modelId="{AD59ADC8-891A-4B84-8A86-C56D4E5F8D31}" type="presParOf" srcId="{0E9A47BA-0060-4DF0-8B9E-AAAE4FB2D8AC}" destId="{D85A9B60-4EEA-4732-B0C2-7D1069E01A3C}" srcOrd="0" destOrd="0" presId="urn:microsoft.com/office/officeart/2009/3/layout/HorizontalOrganizationChart"/>
    <dgm:cxn modelId="{FC510E81-AF3F-42B1-96FC-63F2F6093F92}" type="presParOf" srcId="{D85A9B60-4EEA-4732-B0C2-7D1069E01A3C}" destId="{70E08328-AC41-4EA5-829F-4943B31D4C92}" srcOrd="0" destOrd="0" presId="urn:microsoft.com/office/officeart/2009/3/layout/HorizontalOrganizationChart"/>
    <dgm:cxn modelId="{3CFBD93B-58C7-4313-A750-F5FA411F12D1}" type="presParOf" srcId="{D85A9B60-4EEA-4732-B0C2-7D1069E01A3C}" destId="{EA28C21C-35B6-47F8-AD9C-A18FE817C677}" srcOrd="1" destOrd="0" presId="urn:microsoft.com/office/officeart/2009/3/layout/HorizontalOrganizationChart"/>
    <dgm:cxn modelId="{19F30A33-7C85-474B-9889-37BBE88C2949}" type="presParOf" srcId="{0E9A47BA-0060-4DF0-8B9E-AAAE4FB2D8AC}" destId="{54C3EFC7-AA1B-4C91-92F1-74F68EF84BC1}" srcOrd="1" destOrd="0" presId="urn:microsoft.com/office/officeart/2009/3/layout/HorizontalOrganizationChart"/>
    <dgm:cxn modelId="{CAECBCD0-C3C1-4A7B-818E-C063092009D5}" type="presParOf" srcId="{54C3EFC7-AA1B-4C91-92F1-74F68EF84BC1}" destId="{923C44AD-1871-453A-B81D-19805BD2FEDC}" srcOrd="0" destOrd="0" presId="urn:microsoft.com/office/officeart/2009/3/layout/HorizontalOrganizationChart"/>
    <dgm:cxn modelId="{D5BE2407-1310-4C5A-B3E0-F649BDC00CE3}" type="presParOf" srcId="{54C3EFC7-AA1B-4C91-92F1-74F68EF84BC1}" destId="{32860866-FA82-4B6C-B3CE-A3E9E40CD278}" srcOrd="1" destOrd="0" presId="urn:microsoft.com/office/officeart/2009/3/layout/HorizontalOrganizationChart"/>
    <dgm:cxn modelId="{FE7C78C4-9A3B-45CD-BE70-FA20B1F6DA8F}" type="presParOf" srcId="{32860866-FA82-4B6C-B3CE-A3E9E40CD278}" destId="{095A0436-6BCE-432E-A07A-0FF270B30383}" srcOrd="0" destOrd="0" presId="urn:microsoft.com/office/officeart/2009/3/layout/HorizontalOrganizationChart"/>
    <dgm:cxn modelId="{0C76B8E6-254F-43FB-89A0-2BCC361AFD95}" type="presParOf" srcId="{095A0436-6BCE-432E-A07A-0FF270B30383}" destId="{4E6CDF84-7891-4F81-8398-40BC07D4253B}" srcOrd="0" destOrd="0" presId="urn:microsoft.com/office/officeart/2009/3/layout/HorizontalOrganizationChart"/>
    <dgm:cxn modelId="{D2C83409-6FEA-4296-965B-BB91A3BE9728}" type="presParOf" srcId="{095A0436-6BCE-432E-A07A-0FF270B30383}" destId="{FE5E7EFE-4865-498D-8F18-398DED69145A}" srcOrd="1" destOrd="0" presId="urn:microsoft.com/office/officeart/2009/3/layout/HorizontalOrganizationChart"/>
    <dgm:cxn modelId="{774BF436-8F76-425F-9B66-6C7832F5691F}" type="presParOf" srcId="{32860866-FA82-4B6C-B3CE-A3E9E40CD278}" destId="{CED23E30-9155-4B11-98D1-56B3C4B00E3B}" srcOrd="1" destOrd="0" presId="urn:microsoft.com/office/officeart/2009/3/layout/HorizontalOrganizationChart"/>
    <dgm:cxn modelId="{1AF8461D-57AF-4427-9310-04852879214E}" type="presParOf" srcId="{32860866-FA82-4B6C-B3CE-A3E9E40CD278}" destId="{6896F5F1-4FB7-4DA6-9FC1-15B5FE4BCF03}" srcOrd="2" destOrd="0" presId="urn:microsoft.com/office/officeart/2009/3/layout/HorizontalOrganizationChart"/>
    <dgm:cxn modelId="{69BFC835-3968-4D9B-95C6-B56575525D28}" type="presParOf" srcId="{54C3EFC7-AA1B-4C91-92F1-74F68EF84BC1}" destId="{070EBED5-8BEB-46EE-9F4E-452D912039B7}" srcOrd="2" destOrd="0" presId="urn:microsoft.com/office/officeart/2009/3/layout/HorizontalOrganizationChart"/>
    <dgm:cxn modelId="{74D1847A-2FB7-42AD-9045-3B8BC05B6890}" type="presParOf" srcId="{54C3EFC7-AA1B-4C91-92F1-74F68EF84BC1}" destId="{08DD3E47-F8FF-442F-B88F-905772C78839}" srcOrd="3" destOrd="0" presId="urn:microsoft.com/office/officeart/2009/3/layout/HorizontalOrganizationChart"/>
    <dgm:cxn modelId="{70400274-EF55-4BD8-BB87-E68F26B77E3F}" type="presParOf" srcId="{08DD3E47-F8FF-442F-B88F-905772C78839}" destId="{91887B0E-27ED-4229-A840-9ABCDCAF4207}" srcOrd="0" destOrd="0" presId="urn:microsoft.com/office/officeart/2009/3/layout/HorizontalOrganizationChart"/>
    <dgm:cxn modelId="{9D70D024-4655-4FF9-BE47-FC5787FF0CD0}" type="presParOf" srcId="{91887B0E-27ED-4229-A840-9ABCDCAF4207}" destId="{2E121FA3-BA0A-4EE4-A510-7ED88696D944}" srcOrd="0" destOrd="0" presId="urn:microsoft.com/office/officeart/2009/3/layout/HorizontalOrganizationChart"/>
    <dgm:cxn modelId="{FF77DABE-4378-4EA5-91AE-64BD288AE82B}" type="presParOf" srcId="{91887B0E-27ED-4229-A840-9ABCDCAF4207}" destId="{5360150A-0D38-4C3D-A3A4-F47793B4CE8A}" srcOrd="1" destOrd="0" presId="urn:microsoft.com/office/officeart/2009/3/layout/HorizontalOrganizationChart"/>
    <dgm:cxn modelId="{2844F125-4E50-4CDC-8D68-18237B1ACE1E}" type="presParOf" srcId="{08DD3E47-F8FF-442F-B88F-905772C78839}" destId="{1B67056F-441C-4918-B83B-6C39F664F32C}" srcOrd="1" destOrd="0" presId="urn:microsoft.com/office/officeart/2009/3/layout/HorizontalOrganizationChart"/>
    <dgm:cxn modelId="{15C29E66-1DEA-464F-89BD-6CE38DE11406}" type="presParOf" srcId="{08DD3E47-F8FF-442F-B88F-905772C78839}" destId="{4146666C-CBEC-4D6F-99A1-D54A6E63DC03}" srcOrd="2" destOrd="0" presId="urn:microsoft.com/office/officeart/2009/3/layout/HorizontalOrganizationChart"/>
    <dgm:cxn modelId="{895F6046-4540-4383-93AD-0A09A2B2A8F5}" type="presParOf" srcId="{0E9A47BA-0060-4DF0-8B9E-AAAE4FB2D8AC}" destId="{8E921F73-5397-4B64-822D-D752978FB509}" srcOrd="2" destOrd="0" presId="urn:microsoft.com/office/officeart/2009/3/layout/HorizontalOrganizationChart"/>
    <dgm:cxn modelId="{B6779C34-5A84-42E0-823D-86AC312988C2}" type="presParOf" srcId="{309C0B93-C1FC-41D3-B96B-3DFB30C40386}" destId="{1B0E50CF-0DD2-4EF5-A5DA-8D111ED4B42F}" srcOrd="6" destOrd="0" presId="urn:microsoft.com/office/officeart/2009/3/layout/HorizontalOrganizationChart"/>
    <dgm:cxn modelId="{85ACF8E7-F2D6-48CC-93DA-4CB4F5D817B2}" type="presParOf" srcId="{309C0B93-C1FC-41D3-B96B-3DFB30C40386}" destId="{4CEAE2B2-9E36-4E84-A8E2-BAB06AF58FF8}" srcOrd="7" destOrd="0" presId="urn:microsoft.com/office/officeart/2009/3/layout/HorizontalOrganizationChart"/>
    <dgm:cxn modelId="{53F03260-911A-450B-AFAC-F0FF9DD13DE8}" type="presParOf" srcId="{4CEAE2B2-9E36-4E84-A8E2-BAB06AF58FF8}" destId="{41531B9C-AA88-4F22-A1E1-6175EEE9A0E8}" srcOrd="0" destOrd="0" presId="urn:microsoft.com/office/officeart/2009/3/layout/HorizontalOrganizationChart"/>
    <dgm:cxn modelId="{72BB94C4-3829-405F-A6CD-5EFD8040A13E}" type="presParOf" srcId="{41531B9C-AA88-4F22-A1E1-6175EEE9A0E8}" destId="{1E41973F-C67B-4741-B094-33FA26E67A8A}" srcOrd="0" destOrd="0" presId="urn:microsoft.com/office/officeart/2009/3/layout/HorizontalOrganizationChart"/>
    <dgm:cxn modelId="{8BAA6D0B-C6CE-44A0-8214-12B0FFF5C558}" type="presParOf" srcId="{41531B9C-AA88-4F22-A1E1-6175EEE9A0E8}" destId="{700130B0-5AA8-4531-9F8C-F36EB753567A}" srcOrd="1" destOrd="0" presId="urn:microsoft.com/office/officeart/2009/3/layout/HorizontalOrganizationChart"/>
    <dgm:cxn modelId="{D35CA0FD-F9AB-442C-A0E0-2AD9C029DEE4}" type="presParOf" srcId="{4CEAE2B2-9E36-4E84-A8E2-BAB06AF58FF8}" destId="{B2E7F897-556A-4982-98A5-E0BBA6B417A9}" srcOrd="1" destOrd="0" presId="urn:microsoft.com/office/officeart/2009/3/layout/HorizontalOrganizationChart"/>
    <dgm:cxn modelId="{D13C9E04-06EB-452A-9B6C-C9AA840EF9E6}" type="presParOf" srcId="{B2E7F897-556A-4982-98A5-E0BBA6B417A9}" destId="{DC3B135C-FB48-48FF-A1A2-351066EF6699}" srcOrd="0" destOrd="0" presId="urn:microsoft.com/office/officeart/2009/3/layout/HorizontalOrganizationChart"/>
    <dgm:cxn modelId="{D17881DA-6428-4842-9B47-C21CD1816C2F}" type="presParOf" srcId="{B2E7F897-556A-4982-98A5-E0BBA6B417A9}" destId="{6EA7AC66-F29A-443E-8982-C281DBFC5AE3}" srcOrd="1" destOrd="0" presId="urn:microsoft.com/office/officeart/2009/3/layout/HorizontalOrganizationChart"/>
    <dgm:cxn modelId="{7901E0CF-37A2-42FB-88C2-3C24D75DD33D}" type="presParOf" srcId="{6EA7AC66-F29A-443E-8982-C281DBFC5AE3}" destId="{3C26DE44-0FA2-43BE-B634-7883E25EA74C}" srcOrd="0" destOrd="0" presId="urn:microsoft.com/office/officeart/2009/3/layout/HorizontalOrganizationChart"/>
    <dgm:cxn modelId="{284D1804-CA19-4A58-B097-8D8641F18B49}" type="presParOf" srcId="{3C26DE44-0FA2-43BE-B634-7883E25EA74C}" destId="{9C3CE049-308B-4B96-84AC-F81478DDBCC9}" srcOrd="0" destOrd="0" presId="urn:microsoft.com/office/officeart/2009/3/layout/HorizontalOrganizationChart"/>
    <dgm:cxn modelId="{244E03B6-1F21-448C-96B0-660B2A1EFEB8}" type="presParOf" srcId="{3C26DE44-0FA2-43BE-B634-7883E25EA74C}" destId="{6AF1F8E9-6845-476F-8987-B41C7DC96C72}" srcOrd="1" destOrd="0" presId="urn:microsoft.com/office/officeart/2009/3/layout/HorizontalOrganizationChart"/>
    <dgm:cxn modelId="{9F21698F-238C-466D-AE1B-F8566B8ED8D5}" type="presParOf" srcId="{6EA7AC66-F29A-443E-8982-C281DBFC5AE3}" destId="{F1ED374A-A6B7-4E96-A1F2-4589B128A446}" srcOrd="1" destOrd="0" presId="urn:microsoft.com/office/officeart/2009/3/layout/HorizontalOrganizationChart"/>
    <dgm:cxn modelId="{40CD9DF0-453D-4417-9F70-58EEA2E111E0}" type="presParOf" srcId="{6EA7AC66-F29A-443E-8982-C281DBFC5AE3}" destId="{94DEBA60-B235-4839-96A6-D7B4A54C3374}" srcOrd="2" destOrd="0" presId="urn:microsoft.com/office/officeart/2009/3/layout/HorizontalOrganizationChart"/>
    <dgm:cxn modelId="{9CABA2D2-EF0F-4C3D-AFE3-28526A0F7D8B}" type="presParOf" srcId="{B2E7F897-556A-4982-98A5-E0BBA6B417A9}" destId="{9560A882-5FA4-4535-9538-ADA7EC89A12F}" srcOrd="2" destOrd="0" presId="urn:microsoft.com/office/officeart/2009/3/layout/HorizontalOrganizationChart"/>
    <dgm:cxn modelId="{BD988EAD-A183-45FF-8A41-AC1C22922802}" type="presParOf" srcId="{B2E7F897-556A-4982-98A5-E0BBA6B417A9}" destId="{8A8D4D03-FACC-420B-9475-1AA7917EE80D}" srcOrd="3" destOrd="0" presId="urn:microsoft.com/office/officeart/2009/3/layout/HorizontalOrganizationChart"/>
    <dgm:cxn modelId="{E24CF27D-B214-43C5-8860-FF8DD898AD23}" type="presParOf" srcId="{8A8D4D03-FACC-420B-9475-1AA7917EE80D}" destId="{B7EA3C01-2494-4350-A0F9-F2EA9C4EDE22}" srcOrd="0" destOrd="0" presId="urn:microsoft.com/office/officeart/2009/3/layout/HorizontalOrganizationChart"/>
    <dgm:cxn modelId="{86C5F014-FD2A-4F38-99A3-83CCEE12AA61}" type="presParOf" srcId="{B7EA3C01-2494-4350-A0F9-F2EA9C4EDE22}" destId="{8C3B2CE7-9C80-475C-89FE-D5ADFC63EC75}" srcOrd="0" destOrd="0" presId="urn:microsoft.com/office/officeart/2009/3/layout/HorizontalOrganizationChart"/>
    <dgm:cxn modelId="{60F01CEC-5B77-4045-9364-A4D0A4C6624E}" type="presParOf" srcId="{B7EA3C01-2494-4350-A0F9-F2EA9C4EDE22}" destId="{C4A549E2-9C08-47B3-BC40-5B1CB87C4C1B}" srcOrd="1" destOrd="0" presId="urn:microsoft.com/office/officeart/2009/3/layout/HorizontalOrganizationChart"/>
    <dgm:cxn modelId="{2279D61D-DC6E-4A5B-8610-13FDA7A35051}" type="presParOf" srcId="{8A8D4D03-FACC-420B-9475-1AA7917EE80D}" destId="{ECE1A404-FF37-4833-B2A6-0F8D034E67E6}" srcOrd="1" destOrd="0" presId="urn:microsoft.com/office/officeart/2009/3/layout/HorizontalOrganizationChart"/>
    <dgm:cxn modelId="{35B85558-08A2-430E-BDD8-B3DFD0489F87}" type="presParOf" srcId="{8A8D4D03-FACC-420B-9475-1AA7917EE80D}" destId="{00E96D97-8E17-4D32-ABA4-49047CABCBF8}" srcOrd="2" destOrd="0" presId="urn:microsoft.com/office/officeart/2009/3/layout/HorizontalOrganizationChart"/>
    <dgm:cxn modelId="{A5C76943-AE56-40A4-8F3E-0D737FF462CB}" type="presParOf" srcId="{4CEAE2B2-9E36-4E84-A8E2-BAB06AF58FF8}" destId="{3159F018-59A3-42A0-A4E2-DEA1C2519C9C}" srcOrd="2" destOrd="0" presId="urn:microsoft.com/office/officeart/2009/3/layout/HorizontalOrganizationChart"/>
    <dgm:cxn modelId="{BF687833-F22C-4CCF-B092-E518080C047F}" type="presParOf" srcId="{309C0B93-C1FC-41D3-B96B-3DFB30C40386}" destId="{EDD4FB9D-09B0-4F07-8FD6-584CC820205F}" srcOrd="8" destOrd="0" presId="urn:microsoft.com/office/officeart/2009/3/layout/HorizontalOrganizationChart"/>
    <dgm:cxn modelId="{FD0E0F80-0911-45AB-AE9F-3C2E54280A41}" type="presParOf" srcId="{309C0B93-C1FC-41D3-B96B-3DFB30C40386}" destId="{35B8CABC-0F8B-4ED1-8F93-1A3C46395EF2}" srcOrd="9" destOrd="0" presId="urn:microsoft.com/office/officeart/2009/3/layout/HorizontalOrganizationChart"/>
    <dgm:cxn modelId="{56D5CA29-D454-42B4-86CA-C48B001AFB72}" type="presParOf" srcId="{35B8CABC-0F8B-4ED1-8F93-1A3C46395EF2}" destId="{0412F799-CB02-49E9-A340-B45CEB8ECD0D}" srcOrd="0" destOrd="0" presId="urn:microsoft.com/office/officeart/2009/3/layout/HorizontalOrganizationChart"/>
    <dgm:cxn modelId="{F8693962-145B-4AE2-96A1-A5948D126111}" type="presParOf" srcId="{0412F799-CB02-49E9-A340-B45CEB8ECD0D}" destId="{649AD3DF-C8B3-49F3-87FF-17CCAA791B64}" srcOrd="0" destOrd="0" presId="urn:microsoft.com/office/officeart/2009/3/layout/HorizontalOrganizationChart"/>
    <dgm:cxn modelId="{35D44A6B-E1BC-4388-95B8-F1C357D0520D}" type="presParOf" srcId="{0412F799-CB02-49E9-A340-B45CEB8ECD0D}" destId="{02160BFE-50AC-418F-8C0B-8FF4955A2244}" srcOrd="1" destOrd="0" presId="urn:microsoft.com/office/officeart/2009/3/layout/HorizontalOrganizationChart"/>
    <dgm:cxn modelId="{52EFB0C3-BE36-49F2-9D88-D0FC06C914C5}" type="presParOf" srcId="{35B8CABC-0F8B-4ED1-8F93-1A3C46395EF2}" destId="{E3D44E19-CA55-4661-8080-E742297343EC}" srcOrd="1" destOrd="0" presId="urn:microsoft.com/office/officeart/2009/3/layout/HorizontalOrganizationChart"/>
    <dgm:cxn modelId="{24C0DC60-C9BA-45BC-BF3F-21762CDF65B9}" type="presParOf" srcId="{35B8CABC-0F8B-4ED1-8F93-1A3C46395EF2}" destId="{26CCB9AD-1F40-47C0-87B6-8FD93FEB6B8F}" srcOrd="2" destOrd="0" presId="urn:microsoft.com/office/officeart/2009/3/layout/HorizontalOrganizationChart"/>
    <dgm:cxn modelId="{24C3E1E2-BFB4-4967-8879-3551433A2D09}" type="presParOf" srcId="{309C0B93-C1FC-41D3-B96B-3DFB30C40386}" destId="{544CE08C-82B3-4BF9-9A16-57CF56867F51}" srcOrd="10" destOrd="0" presId="urn:microsoft.com/office/officeart/2009/3/layout/HorizontalOrganizationChart"/>
    <dgm:cxn modelId="{CA3191B1-69B3-4BB2-8339-44EE57E8EF1E}" type="presParOf" srcId="{309C0B93-C1FC-41D3-B96B-3DFB30C40386}" destId="{716BFFC9-1D54-47C5-8148-8D055EB415ED}" srcOrd="11" destOrd="0" presId="urn:microsoft.com/office/officeart/2009/3/layout/HorizontalOrganizationChart"/>
    <dgm:cxn modelId="{540AD489-E3B8-49F4-AB0C-91DB8E6A5DA9}" type="presParOf" srcId="{716BFFC9-1D54-47C5-8148-8D055EB415ED}" destId="{B9D6EBBB-EEB1-47A6-8C24-B4A8E9562A5D}" srcOrd="0" destOrd="0" presId="urn:microsoft.com/office/officeart/2009/3/layout/HorizontalOrganizationChart"/>
    <dgm:cxn modelId="{DDD38CC0-5228-494F-BF21-D6869F84892D}" type="presParOf" srcId="{B9D6EBBB-EEB1-47A6-8C24-B4A8E9562A5D}" destId="{91E7A45E-452C-49B3-9DC9-AF900965A94C}" srcOrd="0" destOrd="0" presId="urn:microsoft.com/office/officeart/2009/3/layout/HorizontalOrganizationChart"/>
    <dgm:cxn modelId="{C255F1E1-81D2-4874-854B-BE59B092E4FF}" type="presParOf" srcId="{B9D6EBBB-EEB1-47A6-8C24-B4A8E9562A5D}" destId="{C04BAC54-E61D-4D47-9BB4-14FE6BC95C68}" srcOrd="1" destOrd="0" presId="urn:microsoft.com/office/officeart/2009/3/layout/HorizontalOrganizationChart"/>
    <dgm:cxn modelId="{81DF7B20-A259-4D3E-9C0B-30BDF5E1FF0A}" type="presParOf" srcId="{716BFFC9-1D54-47C5-8148-8D055EB415ED}" destId="{0D886779-80CD-4BCE-BC2E-D0A8DD7A059F}" srcOrd="1" destOrd="0" presId="urn:microsoft.com/office/officeart/2009/3/layout/HorizontalOrganizationChart"/>
    <dgm:cxn modelId="{10C92372-112B-4D86-9723-EB3D5C7B57BD}" type="presParOf" srcId="{0D886779-80CD-4BCE-BC2E-D0A8DD7A059F}" destId="{67921FE0-809C-451E-93A0-6E938A6F5473}" srcOrd="0" destOrd="0" presId="urn:microsoft.com/office/officeart/2009/3/layout/HorizontalOrganizationChart"/>
    <dgm:cxn modelId="{DD8E4E52-BEB5-4F0D-A2A1-13AF5430B366}" type="presParOf" srcId="{0D886779-80CD-4BCE-BC2E-D0A8DD7A059F}" destId="{86A73B39-A512-4FCA-BD67-4FFEE052B0E3}" srcOrd="1" destOrd="0" presId="urn:microsoft.com/office/officeart/2009/3/layout/HorizontalOrganizationChart"/>
    <dgm:cxn modelId="{D738CFC0-078B-47FF-9F9D-9B51B4B1FB18}" type="presParOf" srcId="{86A73B39-A512-4FCA-BD67-4FFEE052B0E3}" destId="{7FF1A97A-0573-48CF-BCF4-913AEF01ABE2}" srcOrd="0" destOrd="0" presId="urn:microsoft.com/office/officeart/2009/3/layout/HorizontalOrganizationChart"/>
    <dgm:cxn modelId="{87BC2819-A620-4211-85A4-B7F06EC304B4}" type="presParOf" srcId="{7FF1A97A-0573-48CF-BCF4-913AEF01ABE2}" destId="{61B42789-7380-42E6-990B-AABCA6DBBDCE}" srcOrd="0" destOrd="0" presId="urn:microsoft.com/office/officeart/2009/3/layout/HorizontalOrganizationChart"/>
    <dgm:cxn modelId="{DCAF79DC-6AED-47C1-A2AA-3212F99EF1C3}" type="presParOf" srcId="{7FF1A97A-0573-48CF-BCF4-913AEF01ABE2}" destId="{A85F0B7C-6C3A-4ECD-93DD-179155A39C38}" srcOrd="1" destOrd="0" presId="urn:microsoft.com/office/officeart/2009/3/layout/HorizontalOrganizationChart"/>
    <dgm:cxn modelId="{30DD56C4-D8D0-4E01-A5D3-64B9F590EC29}" type="presParOf" srcId="{86A73B39-A512-4FCA-BD67-4FFEE052B0E3}" destId="{FCF92EA3-71E6-47C0-AFBB-F23346639894}" srcOrd="1" destOrd="0" presId="urn:microsoft.com/office/officeart/2009/3/layout/HorizontalOrganizationChart"/>
    <dgm:cxn modelId="{0F97F4B9-C0C6-4370-825E-A0546845C5A6}" type="presParOf" srcId="{86A73B39-A512-4FCA-BD67-4FFEE052B0E3}" destId="{23453047-E3FE-4778-BDC6-2EE8BBCE9656}" srcOrd="2" destOrd="0" presId="urn:microsoft.com/office/officeart/2009/3/layout/HorizontalOrganizationChart"/>
    <dgm:cxn modelId="{FDEEEEE1-8FF5-4D06-93B0-F9B2BBE50A9A}" type="presParOf" srcId="{0D886779-80CD-4BCE-BC2E-D0A8DD7A059F}" destId="{AA4DE6EC-D0B0-4610-BC8E-53722B6AB35B}" srcOrd="2" destOrd="0" presId="urn:microsoft.com/office/officeart/2009/3/layout/HorizontalOrganizationChart"/>
    <dgm:cxn modelId="{06D0301F-3A04-4E0A-B60D-E86E9C413704}" type="presParOf" srcId="{0D886779-80CD-4BCE-BC2E-D0A8DD7A059F}" destId="{4AAD3386-F189-4E46-B940-BE9CC4887CB8}" srcOrd="3" destOrd="0" presId="urn:microsoft.com/office/officeart/2009/3/layout/HorizontalOrganizationChart"/>
    <dgm:cxn modelId="{CB4C4F51-CDF1-44F2-9287-FA64CE5D3773}" type="presParOf" srcId="{4AAD3386-F189-4E46-B940-BE9CC4887CB8}" destId="{8435683D-97FD-43D5-ACC1-1C0783CCC8A5}" srcOrd="0" destOrd="0" presId="urn:microsoft.com/office/officeart/2009/3/layout/HorizontalOrganizationChart"/>
    <dgm:cxn modelId="{7021118A-EE7C-48A3-80A4-D329883BB28C}" type="presParOf" srcId="{8435683D-97FD-43D5-ACC1-1C0783CCC8A5}" destId="{67C4C293-B9EE-4232-B4FA-C049AD95E43D}" srcOrd="0" destOrd="0" presId="urn:microsoft.com/office/officeart/2009/3/layout/HorizontalOrganizationChart"/>
    <dgm:cxn modelId="{10331B63-BCE6-469B-A98B-DB2EA49EAFDD}" type="presParOf" srcId="{8435683D-97FD-43D5-ACC1-1C0783CCC8A5}" destId="{9C29B18E-8B19-4C19-A2F5-B8C468F1CB4C}" srcOrd="1" destOrd="0" presId="urn:microsoft.com/office/officeart/2009/3/layout/HorizontalOrganizationChart"/>
    <dgm:cxn modelId="{63B6B818-76B4-44C1-A205-D3D83B97C183}" type="presParOf" srcId="{4AAD3386-F189-4E46-B940-BE9CC4887CB8}" destId="{82961AA2-4CF2-4B7B-96CC-CE16E0244D96}" srcOrd="1" destOrd="0" presId="urn:microsoft.com/office/officeart/2009/3/layout/HorizontalOrganizationChart"/>
    <dgm:cxn modelId="{A5B13AD9-5719-401A-B6E4-EAA00B872290}" type="presParOf" srcId="{4AAD3386-F189-4E46-B940-BE9CC4887CB8}" destId="{A13EE852-9518-4A66-8B71-088A9C0E1790}" srcOrd="2" destOrd="0" presId="urn:microsoft.com/office/officeart/2009/3/layout/HorizontalOrganizationChart"/>
    <dgm:cxn modelId="{22FD79DE-27A2-4D8A-809B-00EE581A2858}" type="presParOf" srcId="{0D886779-80CD-4BCE-BC2E-D0A8DD7A059F}" destId="{38DC3D6B-49F7-4188-8EDA-F77D385747E2}" srcOrd="4" destOrd="0" presId="urn:microsoft.com/office/officeart/2009/3/layout/HorizontalOrganizationChart"/>
    <dgm:cxn modelId="{0196C6C1-1039-475E-AD79-8A039C323202}" type="presParOf" srcId="{0D886779-80CD-4BCE-BC2E-D0A8DD7A059F}" destId="{2C4D33CD-722F-4745-8554-5066985AA243}" srcOrd="5" destOrd="0" presId="urn:microsoft.com/office/officeart/2009/3/layout/HorizontalOrganizationChart"/>
    <dgm:cxn modelId="{94CFE427-867B-4A8C-B910-CA5E0C8D1A4C}" type="presParOf" srcId="{2C4D33CD-722F-4745-8554-5066985AA243}" destId="{177DEFC2-631A-4B59-BF82-99AA86C8AF1F}" srcOrd="0" destOrd="0" presId="urn:microsoft.com/office/officeart/2009/3/layout/HorizontalOrganizationChart"/>
    <dgm:cxn modelId="{0FDE471F-2BF7-41AB-9A59-A25C91339D70}" type="presParOf" srcId="{177DEFC2-631A-4B59-BF82-99AA86C8AF1F}" destId="{0D163509-0D1E-4408-B9B8-3F415DB62600}" srcOrd="0" destOrd="0" presId="urn:microsoft.com/office/officeart/2009/3/layout/HorizontalOrganizationChart"/>
    <dgm:cxn modelId="{A47BB8A3-D822-4B55-B591-432D092FD1F7}" type="presParOf" srcId="{177DEFC2-631A-4B59-BF82-99AA86C8AF1F}" destId="{6D207A9D-D434-494C-9562-3FEC8AD0614D}" srcOrd="1" destOrd="0" presId="urn:microsoft.com/office/officeart/2009/3/layout/HorizontalOrganizationChart"/>
    <dgm:cxn modelId="{082BDDC3-3311-424B-B1A8-A28B1438A566}" type="presParOf" srcId="{2C4D33CD-722F-4745-8554-5066985AA243}" destId="{C21D8CF6-86CB-4034-93F9-6D0F6905B379}" srcOrd="1" destOrd="0" presId="urn:microsoft.com/office/officeart/2009/3/layout/HorizontalOrganizationChart"/>
    <dgm:cxn modelId="{D6EF1C81-4999-446B-A21B-13B24346913F}" type="presParOf" srcId="{2C4D33CD-722F-4745-8554-5066985AA243}" destId="{C1973250-DC9C-44BC-8A09-214C2D8254B6}" srcOrd="2" destOrd="0" presId="urn:microsoft.com/office/officeart/2009/3/layout/HorizontalOrganizationChart"/>
    <dgm:cxn modelId="{940CC165-EF7F-464C-8F0B-199FEF340D5F}" type="presParOf" srcId="{716BFFC9-1D54-47C5-8148-8D055EB415ED}" destId="{C2521277-9EC6-48A1-A409-12D1E9ADD229}" srcOrd="2" destOrd="0" presId="urn:microsoft.com/office/officeart/2009/3/layout/HorizontalOrganizationChart"/>
    <dgm:cxn modelId="{0FEA4325-E573-4E5C-94F9-030AF224464C}" type="presParOf" srcId="{309C0B93-C1FC-41D3-B96B-3DFB30C40386}" destId="{2DF0AB90-A069-4997-A765-4A3C63AFFAF7}" srcOrd="12" destOrd="0" presId="urn:microsoft.com/office/officeart/2009/3/layout/HorizontalOrganizationChart"/>
    <dgm:cxn modelId="{DDD340C7-8626-4369-BBE2-734FC95A36FF}" type="presParOf" srcId="{309C0B93-C1FC-41D3-B96B-3DFB30C40386}" destId="{B47D1795-C4A9-49B8-842C-E11198B392EB}" srcOrd="13" destOrd="0" presId="urn:microsoft.com/office/officeart/2009/3/layout/HorizontalOrganizationChart"/>
    <dgm:cxn modelId="{16D02A60-D27E-411F-BEE3-81994EB37959}" type="presParOf" srcId="{B47D1795-C4A9-49B8-842C-E11198B392EB}" destId="{17021C43-013A-4467-93CB-3785624E5409}" srcOrd="0" destOrd="0" presId="urn:microsoft.com/office/officeart/2009/3/layout/HorizontalOrganizationChart"/>
    <dgm:cxn modelId="{C31D3515-E946-43B1-B009-48285EA1CD5E}" type="presParOf" srcId="{17021C43-013A-4467-93CB-3785624E5409}" destId="{288CCD4A-D059-4BFE-AD32-711B1FD325A4}" srcOrd="0" destOrd="0" presId="urn:microsoft.com/office/officeart/2009/3/layout/HorizontalOrganizationChart"/>
    <dgm:cxn modelId="{0B71940B-ACB9-4362-B668-CC0F940DCA26}" type="presParOf" srcId="{17021C43-013A-4467-93CB-3785624E5409}" destId="{5005D619-EA32-4E2A-9819-1D3D9448C9D2}" srcOrd="1" destOrd="0" presId="urn:microsoft.com/office/officeart/2009/3/layout/HorizontalOrganizationChart"/>
    <dgm:cxn modelId="{9F09F745-3CC7-49D3-BA90-8B179A3D7853}" type="presParOf" srcId="{B47D1795-C4A9-49B8-842C-E11198B392EB}" destId="{3EDF6894-A802-4382-94C4-727015696E21}" srcOrd="1" destOrd="0" presId="urn:microsoft.com/office/officeart/2009/3/layout/HorizontalOrganizationChart"/>
    <dgm:cxn modelId="{5F532D44-89EC-455E-BB24-65A25A43B88B}" type="presParOf" srcId="{3EDF6894-A802-4382-94C4-727015696E21}" destId="{8420D67F-1665-4078-AAB9-21DA573548CC}" srcOrd="0" destOrd="0" presId="urn:microsoft.com/office/officeart/2009/3/layout/HorizontalOrganizationChart"/>
    <dgm:cxn modelId="{4D4619B7-D75C-49B3-AD99-E00A9FBBCF6D}" type="presParOf" srcId="{3EDF6894-A802-4382-94C4-727015696E21}" destId="{6BD856E9-67D2-4A5B-A26B-4C456DF931C7}" srcOrd="1" destOrd="0" presId="urn:microsoft.com/office/officeart/2009/3/layout/HorizontalOrganizationChart"/>
    <dgm:cxn modelId="{6C3434E3-B63C-445D-AB60-074B4AF562EE}" type="presParOf" srcId="{6BD856E9-67D2-4A5B-A26B-4C456DF931C7}" destId="{4551EC59-AB73-4F62-A24A-26FF965F40A6}" srcOrd="0" destOrd="0" presId="urn:microsoft.com/office/officeart/2009/3/layout/HorizontalOrganizationChart"/>
    <dgm:cxn modelId="{EC4C5533-16F8-4DCB-BC47-25D673133B24}" type="presParOf" srcId="{4551EC59-AB73-4F62-A24A-26FF965F40A6}" destId="{6DCEEE5A-6C3C-4BEF-A205-D9685254AE92}" srcOrd="0" destOrd="0" presId="urn:microsoft.com/office/officeart/2009/3/layout/HorizontalOrganizationChart"/>
    <dgm:cxn modelId="{4216531E-1CF5-4796-BC26-9EA23F0D89FD}" type="presParOf" srcId="{4551EC59-AB73-4F62-A24A-26FF965F40A6}" destId="{10DBBAD8-A3D1-4225-878C-EC76379E5880}" srcOrd="1" destOrd="0" presId="urn:microsoft.com/office/officeart/2009/3/layout/HorizontalOrganizationChart"/>
    <dgm:cxn modelId="{8315A993-A330-4B19-9EBE-FBC72F6793D7}" type="presParOf" srcId="{6BD856E9-67D2-4A5B-A26B-4C456DF931C7}" destId="{6D6925E1-78E3-4542-B00C-C4B51CECD8DF}" srcOrd="1" destOrd="0" presId="urn:microsoft.com/office/officeart/2009/3/layout/HorizontalOrganizationChart"/>
    <dgm:cxn modelId="{E5AACAF6-0E0C-4CED-8E43-B54DB40DE823}" type="presParOf" srcId="{6BD856E9-67D2-4A5B-A26B-4C456DF931C7}" destId="{B8612177-4AEB-46F0-8D79-1A545EBBCF51}" srcOrd="2" destOrd="0" presId="urn:microsoft.com/office/officeart/2009/3/layout/HorizontalOrganizationChart"/>
    <dgm:cxn modelId="{9EE041BA-E434-4B4E-8A97-7BD639D8081B}" type="presParOf" srcId="{3EDF6894-A802-4382-94C4-727015696E21}" destId="{F6F11648-0D39-414D-90EA-8E7D72A3842A}" srcOrd="2" destOrd="0" presId="urn:microsoft.com/office/officeart/2009/3/layout/HorizontalOrganizationChart"/>
    <dgm:cxn modelId="{7C9895B9-FA01-40A6-892C-AFA60A1A6AD9}" type="presParOf" srcId="{3EDF6894-A802-4382-94C4-727015696E21}" destId="{0C005375-CC73-45F6-8F4D-014C11597198}" srcOrd="3" destOrd="0" presId="urn:microsoft.com/office/officeart/2009/3/layout/HorizontalOrganizationChart"/>
    <dgm:cxn modelId="{FDF96706-8F15-46F8-BAAE-8741AEE4532E}" type="presParOf" srcId="{0C005375-CC73-45F6-8F4D-014C11597198}" destId="{43AD77B3-81B4-499A-886A-354B6AB9485E}" srcOrd="0" destOrd="0" presId="urn:microsoft.com/office/officeart/2009/3/layout/HorizontalOrganizationChart"/>
    <dgm:cxn modelId="{F8FB3EEE-A533-451F-B822-A446C8DC355A}" type="presParOf" srcId="{43AD77B3-81B4-499A-886A-354B6AB9485E}" destId="{140DF665-9CAC-4D94-B255-0444E00D9C1C}" srcOrd="0" destOrd="0" presId="urn:microsoft.com/office/officeart/2009/3/layout/HorizontalOrganizationChart"/>
    <dgm:cxn modelId="{F2625AEC-9F2F-4128-AC9C-C6673E75B751}" type="presParOf" srcId="{43AD77B3-81B4-499A-886A-354B6AB9485E}" destId="{DD321B07-80E5-43C0-8063-9DD36ADDD805}" srcOrd="1" destOrd="0" presId="urn:microsoft.com/office/officeart/2009/3/layout/HorizontalOrganizationChart"/>
    <dgm:cxn modelId="{D0A3F00F-4FA2-4D62-AE89-C83805D9BB38}" type="presParOf" srcId="{0C005375-CC73-45F6-8F4D-014C11597198}" destId="{4E88BEF8-7109-422E-916F-7EF714877473}" srcOrd="1" destOrd="0" presId="urn:microsoft.com/office/officeart/2009/3/layout/HorizontalOrganizationChart"/>
    <dgm:cxn modelId="{0AE2AD5E-92A6-4AD5-A1FD-A30E85922DCE}" type="presParOf" srcId="{0C005375-CC73-45F6-8F4D-014C11597198}" destId="{2D4CE089-0E0F-4FDA-9E26-8D9765BEF8DC}" srcOrd="2" destOrd="0" presId="urn:microsoft.com/office/officeart/2009/3/layout/HorizontalOrganizationChart"/>
    <dgm:cxn modelId="{DC747EEF-92F9-4780-BF17-6B432479EF7A}" type="presParOf" srcId="{B47D1795-C4A9-49B8-842C-E11198B392EB}" destId="{9FB822A0-6C9A-4F22-A485-AB8896BC721C}" srcOrd="2" destOrd="0" presId="urn:microsoft.com/office/officeart/2009/3/layout/HorizontalOrganizationChart"/>
    <dgm:cxn modelId="{6DCB90BE-7050-4491-B25E-B61F43B7C091}" type="presParOf" srcId="{132C09BB-FF90-44A1-98EF-D24F12D681E2}" destId="{A955AAF0-DA68-4812-9054-05FAB76EB751}" srcOrd="2" destOrd="0" presId="urn:microsoft.com/office/officeart/2009/3/layout/HorizontalOrganizationChart"/>
    <dgm:cxn modelId="{1DB561C3-CC9E-439B-AC00-8061993F29B8}" type="presParOf" srcId="{A955AAF0-DA68-4812-9054-05FAB76EB751}" destId="{1F80689C-E660-4AF0-A256-A2639B9E9577}" srcOrd="0" destOrd="0" presId="urn:microsoft.com/office/officeart/2009/3/layout/HorizontalOrganizationChart"/>
    <dgm:cxn modelId="{91F4A6B6-178F-43B3-99CF-A487C00AD2C3}" type="presParOf" srcId="{A955AAF0-DA68-4812-9054-05FAB76EB751}" destId="{5C676698-4C35-4D7B-A481-5F80301EE7E5}" srcOrd="1" destOrd="0" presId="urn:microsoft.com/office/officeart/2009/3/layout/HorizontalOrganizationChart"/>
    <dgm:cxn modelId="{F6E08F68-E603-46B8-8747-47A54BFC5F51}" type="presParOf" srcId="{5C676698-4C35-4D7B-A481-5F80301EE7E5}" destId="{6E13F833-801A-4CA7-92A4-38BE8A56191E}" srcOrd="0" destOrd="0" presId="urn:microsoft.com/office/officeart/2009/3/layout/HorizontalOrganizationChart"/>
    <dgm:cxn modelId="{CEC58DC8-DF41-4BDF-B5A5-407BC0C7703A}" type="presParOf" srcId="{6E13F833-801A-4CA7-92A4-38BE8A56191E}" destId="{BF8D70D3-ECCC-40D7-9A26-E6B8B33D19AE}" srcOrd="0" destOrd="0" presId="urn:microsoft.com/office/officeart/2009/3/layout/HorizontalOrganizationChart"/>
    <dgm:cxn modelId="{CD68CB28-112C-403D-A1BC-8AE4569366C6}" type="presParOf" srcId="{6E13F833-801A-4CA7-92A4-38BE8A56191E}" destId="{DC6126B1-4437-41F5-B947-4FFCFE63DB76}" srcOrd="1" destOrd="0" presId="urn:microsoft.com/office/officeart/2009/3/layout/HorizontalOrganizationChart"/>
    <dgm:cxn modelId="{BD5FED25-EE3B-49B0-989D-473251004735}" type="presParOf" srcId="{5C676698-4C35-4D7B-A481-5F80301EE7E5}" destId="{3F6CD05C-E67D-4853-85F9-8D5E87A2B6D0}" srcOrd="1" destOrd="0" presId="urn:microsoft.com/office/officeart/2009/3/layout/HorizontalOrganizationChart"/>
    <dgm:cxn modelId="{A1B985B3-6D2D-41A9-9F14-E65DF50CE59A}" type="presParOf" srcId="{5C676698-4C35-4D7B-A481-5F80301EE7E5}" destId="{E9627038-C91F-4967-9EA9-2DA31FF81ACA}" srcOrd="2" destOrd="0" presId="urn:microsoft.com/office/officeart/2009/3/layout/HorizontalOrganizationChart"/>
    <dgm:cxn modelId="{98B595D3-691F-4B97-BA67-65F0E5B34BB3}" type="presParOf" srcId="{AC72B762-D8E9-48D0-AB12-F5C7A142823E}" destId="{67219A3C-2144-4F3E-9270-637C7F75ECBB}" srcOrd="4" destOrd="0" presId="urn:microsoft.com/office/officeart/2009/3/layout/HorizontalOrganizationChart"/>
    <dgm:cxn modelId="{E22E85BD-D121-48D0-A6C4-962DBA853C2F}" type="presParOf" srcId="{67219A3C-2144-4F3E-9270-637C7F75ECBB}" destId="{73C05E0B-EBE9-4081-AC12-FCCAF3685946}" srcOrd="0" destOrd="0" presId="urn:microsoft.com/office/officeart/2009/3/layout/HorizontalOrganizationChart"/>
    <dgm:cxn modelId="{557BD0C0-5F89-4C29-B2BF-FE6C5F9C20D8}" type="presParOf" srcId="{73C05E0B-EBE9-4081-AC12-FCCAF3685946}" destId="{7BA2FE5B-D841-4492-9B01-9F66DD4B0C54}" srcOrd="0" destOrd="0" presId="urn:microsoft.com/office/officeart/2009/3/layout/HorizontalOrganizationChart"/>
    <dgm:cxn modelId="{68D36B1B-5FCB-4B66-9F26-D936415BB72F}" type="presParOf" srcId="{73C05E0B-EBE9-4081-AC12-FCCAF3685946}" destId="{06CC5540-1E41-49B5-99E4-8D5551D93532}" srcOrd="1" destOrd="0" presId="urn:microsoft.com/office/officeart/2009/3/layout/HorizontalOrganizationChart"/>
    <dgm:cxn modelId="{E54BCAF2-031D-4D18-B796-69A4467DA147}" type="presParOf" srcId="{67219A3C-2144-4F3E-9270-637C7F75ECBB}" destId="{CD8AAD8C-9AFA-4B0B-BB30-CFFCF6BBF70F}" srcOrd="1" destOrd="0" presId="urn:microsoft.com/office/officeart/2009/3/layout/HorizontalOrganizationChart"/>
    <dgm:cxn modelId="{BC0FFBD5-1951-4B54-A19B-A62985EE676E}" type="presParOf" srcId="{67219A3C-2144-4F3E-9270-637C7F75ECBB}" destId="{F8C07D64-2E50-473A-81E7-B4FA8D6F2B97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FA47F3-AD9A-4F2D-B323-3B90246E27EC}">
      <dsp:nvSpPr>
        <dsp:cNvPr id="0" name=""/>
        <dsp:cNvSpPr/>
      </dsp:nvSpPr>
      <dsp:spPr>
        <a:xfrm>
          <a:off x="683974" y="1876"/>
          <a:ext cx="4767262" cy="28603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500" kern="1200" dirty="0"/>
            <a:t>人效</a:t>
          </a:r>
        </a:p>
      </dsp:txBody>
      <dsp:txXfrm>
        <a:off x="683974" y="1876"/>
        <a:ext cx="4767262" cy="2860357"/>
      </dsp:txXfrm>
    </dsp:sp>
    <dsp:sp modelId="{E841E738-F649-4919-B941-F7FD8E46A625}">
      <dsp:nvSpPr>
        <dsp:cNvPr id="0" name=""/>
        <dsp:cNvSpPr/>
      </dsp:nvSpPr>
      <dsp:spPr>
        <a:xfrm>
          <a:off x="5927963" y="1876"/>
          <a:ext cx="4767262" cy="28603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6500" kern="1200" dirty="0"/>
            <a:t>RASCI</a:t>
          </a:r>
          <a:endParaRPr lang="zh-CN" altLang="en-US" sz="6500" kern="1200" dirty="0"/>
        </a:p>
      </dsp:txBody>
      <dsp:txXfrm>
        <a:off x="5927963" y="1876"/>
        <a:ext cx="4767262" cy="2860357"/>
      </dsp:txXfrm>
    </dsp:sp>
    <dsp:sp modelId="{B0A1FC77-BFDC-4CDC-B7D2-FEB793886367}">
      <dsp:nvSpPr>
        <dsp:cNvPr id="0" name=""/>
        <dsp:cNvSpPr/>
      </dsp:nvSpPr>
      <dsp:spPr>
        <a:xfrm>
          <a:off x="683974" y="3338960"/>
          <a:ext cx="4767262" cy="28603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6500" kern="1200" dirty="0"/>
            <a:t>ROI</a:t>
          </a:r>
          <a:endParaRPr lang="zh-CN" altLang="en-US" sz="6500" kern="1200" dirty="0"/>
        </a:p>
      </dsp:txBody>
      <dsp:txXfrm>
        <a:off x="683974" y="3338960"/>
        <a:ext cx="4767262" cy="2860357"/>
      </dsp:txXfrm>
    </dsp:sp>
    <dsp:sp modelId="{F9157643-F62D-417D-800F-D97ACE958219}">
      <dsp:nvSpPr>
        <dsp:cNvPr id="0" name=""/>
        <dsp:cNvSpPr/>
      </dsp:nvSpPr>
      <dsp:spPr>
        <a:xfrm>
          <a:off x="5927963" y="3338960"/>
          <a:ext cx="4767262" cy="28603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500" kern="1200" dirty="0"/>
            <a:t>团队</a:t>
          </a:r>
        </a:p>
      </dsp:txBody>
      <dsp:txXfrm>
        <a:off x="5927963" y="3338960"/>
        <a:ext cx="4767262" cy="28603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80689C-E660-4AF0-A256-A2639B9E9577}">
      <dsp:nvSpPr>
        <dsp:cNvPr id="0" name=""/>
        <dsp:cNvSpPr/>
      </dsp:nvSpPr>
      <dsp:spPr>
        <a:xfrm>
          <a:off x="1922953" y="4566327"/>
          <a:ext cx="1751212" cy="119972"/>
        </a:xfrm>
        <a:custGeom>
          <a:avLst/>
          <a:gdLst/>
          <a:ahLst/>
          <a:cxnLst/>
          <a:rect l="0" t="0" r="0" b="0"/>
          <a:pathLst>
            <a:path>
              <a:moveTo>
                <a:pt x="0" y="119972"/>
              </a:moveTo>
              <a:lnTo>
                <a:pt x="1751212" y="119972"/>
              </a:lnTo>
              <a:lnTo>
                <a:pt x="1751212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F11648-0D39-414D-90EA-8E7D72A3842A}">
      <dsp:nvSpPr>
        <dsp:cNvPr id="0" name=""/>
        <dsp:cNvSpPr/>
      </dsp:nvSpPr>
      <dsp:spPr>
        <a:xfrm>
          <a:off x="11289989" y="8400643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20D67F-1665-4078-AAB9-21DA573548CC}">
      <dsp:nvSpPr>
        <dsp:cNvPr id="0" name=""/>
        <dsp:cNvSpPr/>
      </dsp:nvSpPr>
      <dsp:spPr>
        <a:xfrm>
          <a:off x="11289989" y="7987938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F0AB90-A069-4997-A765-4A3C63AFFAF7}">
      <dsp:nvSpPr>
        <dsp:cNvPr id="0" name=""/>
        <dsp:cNvSpPr/>
      </dsp:nvSpPr>
      <dsp:spPr>
        <a:xfrm>
          <a:off x="1922953" y="4686300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3714343"/>
              </a:lnTo>
              <a:lnTo>
                <a:pt x="3502424" y="3714343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DC3D6B-49F7-4188-8EDA-F77D385747E2}">
      <dsp:nvSpPr>
        <dsp:cNvPr id="0" name=""/>
        <dsp:cNvSpPr/>
      </dsp:nvSpPr>
      <dsp:spPr>
        <a:xfrm>
          <a:off x="11289989" y="633711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825409"/>
              </a:lnTo>
              <a:lnTo>
                <a:pt x="383911" y="825409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DE6EC-D0B0-4610-BC8E-53722B6AB35B}">
      <dsp:nvSpPr>
        <dsp:cNvPr id="0" name=""/>
        <dsp:cNvSpPr/>
      </dsp:nvSpPr>
      <dsp:spPr>
        <a:xfrm>
          <a:off x="11289989" y="6291399"/>
          <a:ext cx="38391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3911" y="4572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921FE0-809C-451E-93A0-6E938A6F5473}">
      <dsp:nvSpPr>
        <dsp:cNvPr id="0" name=""/>
        <dsp:cNvSpPr/>
      </dsp:nvSpPr>
      <dsp:spPr>
        <a:xfrm>
          <a:off x="11289989" y="551170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825409"/>
              </a:moveTo>
              <a:lnTo>
                <a:pt x="191955" y="825409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4CE08C-82B3-4BF9-9A16-57CF56867F51}">
      <dsp:nvSpPr>
        <dsp:cNvPr id="0" name=""/>
        <dsp:cNvSpPr/>
      </dsp:nvSpPr>
      <dsp:spPr>
        <a:xfrm>
          <a:off x="1922953" y="4686300"/>
          <a:ext cx="3502424" cy="16508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1650819"/>
              </a:lnTo>
              <a:lnTo>
                <a:pt x="3502424" y="1650819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D4FB9D-09B0-4F07-8FD6-584CC820205F}">
      <dsp:nvSpPr>
        <dsp:cNvPr id="0" name=""/>
        <dsp:cNvSpPr/>
      </dsp:nvSpPr>
      <dsp:spPr>
        <a:xfrm>
          <a:off x="1922953" y="4686300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412704"/>
              </a:lnTo>
              <a:lnTo>
                <a:pt x="3502424" y="412704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60A882-5FA4-4535-9538-ADA7EC89A12F}">
      <dsp:nvSpPr>
        <dsp:cNvPr id="0" name=""/>
        <dsp:cNvSpPr/>
      </dsp:nvSpPr>
      <dsp:spPr>
        <a:xfrm>
          <a:off x="11289989" y="427359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3B135C-FB48-48FF-A1A2-351066EF6699}">
      <dsp:nvSpPr>
        <dsp:cNvPr id="0" name=""/>
        <dsp:cNvSpPr/>
      </dsp:nvSpPr>
      <dsp:spPr>
        <a:xfrm>
          <a:off x="11289989" y="3860890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0E50CF-0DD2-4EF5-A5DA-8D111ED4B42F}">
      <dsp:nvSpPr>
        <dsp:cNvPr id="0" name=""/>
        <dsp:cNvSpPr/>
      </dsp:nvSpPr>
      <dsp:spPr>
        <a:xfrm>
          <a:off x="1922953" y="4273595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3310468" y="41270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0EBED5-8BEB-46EE-9F4E-452D912039B7}">
      <dsp:nvSpPr>
        <dsp:cNvPr id="0" name=""/>
        <dsp:cNvSpPr/>
      </dsp:nvSpPr>
      <dsp:spPr>
        <a:xfrm>
          <a:off x="11289989" y="262277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3C44AD-1871-453A-B81D-19805BD2FEDC}">
      <dsp:nvSpPr>
        <dsp:cNvPr id="0" name=""/>
        <dsp:cNvSpPr/>
      </dsp:nvSpPr>
      <dsp:spPr>
        <a:xfrm>
          <a:off x="11289989" y="221007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C11BE6-A44C-4A5A-92F5-65613F2B3A60}">
      <dsp:nvSpPr>
        <dsp:cNvPr id="0" name=""/>
        <dsp:cNvSpPr/>
      </dsp:nvSpPr>
      <dsp:spPr>
        <a:xfrm>
          <a:off x="1922953" y="2622775"/>
          <a:ext cx="3502424" cy="2063524"/>
        </a:xfrm>
        <a:custGeom>
          <a:avLst/>
          <a:gdLst/>
          <a:ahLst/>
          <a:cxnLst/>
          <a:rect l="0" t="0" r="0" b="0"/>
          <a:pathLst>
            <a:path>
              <a:moveTo>
                <a:pt x="0" y="2063524"/>
              </a:moveTo>
              <a:lnTo>
                <a:pt x="3310468" y="206352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4C1288-0223-4CC0-A1D1-39EEE4B78C42}">
      <dsp:nvSpPr>
        <dsp:cNvPr id="0" name=""/>
        <dsp:cNvSpPr/>
      </dsp:nvSpPr>
      <dsp:spPr>
        <a:xfrm>
          <a:off x="1922953" y="1797366"/>
          <a:ext cx="3502424" cy="2888933"/>
        </a:xfrm>
        <a:custGeom>
          <a:avLst/>
          <a:gdLst/>
          <a:ahLst/>
          <a:cxnLst/>
          <a:rect l="0" t="0" r="0" b="0"/>
          <a:pathLst>
            <a:path>
              <a:moveTo>
                <a:pt x="0" y="2888933"/>
              </a:moveTo>
              <a:lnTo>
                <a:pt x="3310468" y="288893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893242-CDF8-49F6-85E4-320BA55B0E95}">
      <dsp:nvSpPr>
        <dsp:cNvPr id="0" name=""/>
        <dsp:cNvSpPr/>
      </dsp:nvSpPr>
      <dsp:spPr>
        <a:xfrm>
          <a:off x="11289989" y="971956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640A47-6373-4F6C-BAA8-AFC87EB285E0}">
      <dsp:nvSpPr>
        <dsp:cNvPr id="0" name=""/>
        <dsp:cNvSpPr/>
      </dsp:nvSpPr>
      <dsp:spPr>
        <a:xfrm>
          <a:off x="11289989" y="55925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0E8320-8908-4A89-8EF3-2A6CFBF00056}">
      <dsp:nvSpPr>
        <dsp:cNvPr id="0" name=""/>
        <dsp:cNvSpPr/>
      </dsp:nvSpPr>
      <dsp:spPr>
        <a:xfrm>
          <a:off x="1922953" y="971956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3714343"/>
              </a:moveTo>
              <a:lnTo>
                <a:pt x="3310468" y="371434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C7EAEC-15A4-419C-9841-7D67C829D7FA}">
      <dsp:nvSpPr>
        <dsp:cNvPr id="0" name=""/>
        <dsp:cNvSpPr/>
      </dsp:nvSpPr>
      <dsp:spPr>
        <a:xfrm>
          <a:off x="3396" y="191733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市场部 </a:t>
          </a:r>
          <a:r>
            <a:rPr lang="en-US" altLang="zh-CN" sz="1900" kern="1200" dirty="0"/>
            <a:t>MBD</a:t>
          </a:r>
          <a:endParaRPr lang="zh-CN" altLang="en-US" sz="1900" kern="1200" dirty="0"/>
        </a:p>
      </dsp:txBody>
      <dsp:txXfrm>
        <a:off x="3396" y="1917338"/>
        <a:ext cx="1919557" cy="585464"/>
      </dsp:txXfrm>
    </dsp:sp>
    <dsp:sp modelId="{4218C766-0F6F-4B35-8485-1BC6EA5B3AE2}">
      <dsp:nvSpPr>
        <dsp:cNvPr id="0" name=""/>
        <dsp:cNvSpPr/>
      </dsp:nvSpPr>
      <dsp:spPr>
        <a:xfrm>
          <a:off x="3396" y="274274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运营中心 </a:t>
          </a:r>
          <a:r>
            <a:rPr lang="en-US" altLang="zh-CN" sz="1900" kern="1200" dirty="0"/>
            <a:t>O&amp;D</a:t>
          </a:r>
          <a:endParaRPr lang="zh-CN" altLang="en-US" sz="1900" kern="1200" dirty="0"/>
        </a:p>
      </dsp:txBody>
      <dsp:txXfrm>
        <a:off x="3396" y="2742748"/>
        <a:ext cx="1919557" cy="585464"/>
      </dsp:txXfrm>
    </dsp:sp>
    <dsp:sp modelId="{CC21B363-F328-48F1-B8C7-412825EDE163}">
      <dsp:nvSpPr>
        <dsp:cNvPr id="0" name=""/>
        <dsp:cNvSpPr/>
      </dsp:nvSpPr>
      <dsp:spPr>
        <a:xfrm>
          <a:off x="3396" y="356815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产品中心 </a:t>
          </a:r>
          <a:r>
            <a:rPr lang="en-US" altLang="zh-CN" sz="1900" kern="1200" dirty="0"/>
            <a:t>P&amp;D</a:t>
          </a:r>
          <a:endParaRPr lang="zh-CN" altLang="en-US" sz="1900" kern="1200" dirty="0"/>
        </a:p>
      </dsp:txBody>
      <dsp:txXfrm>
        <a:off x="3396" y="3568157"/>
        <a:ext cx="1919557" cy="585464"/>
      </dsp:txXfrm>
    </dsp:sp>
    <dsp:sp modelId="{BB1B73AE-BE9E-46BA-A8AF-EB2F55D3D1C0}">
      <dsp:nvSpPr>
        <dsp:cNvPr id="0" name=""/>
        <dsp:cNvSpPr/>
      </dsp:nvSpPr>
      <dsp:spPr>
        <a:xfrm>
          <a:off x="3396" y="439356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研发中心 </a:t>
          </a:r>
          <a:r>
            <a:rPr lang="en-US" altLang="zh-CN" sz="1900" kern="1200" dirty="0"/>
            <a:t>R&amp;D</a:t>
          </a:r>
          <a:endParaRPr lang="zh-CN" altLang="en-US" sz="1900" kern="1200" dirty="0"/>
        </a:p>
      </dsp:txBody>
      <dsp:txXfrm>
        <a:off x="3396" y="4393567"/>
        <a:ext cx="1919557" cy="585464"/>
      </dsp:txXfrm>
    </dsp:sp>
    <dsp:sp modelId="{9E214817-F5F6-45B1-8330-7896E126E421}">
      <dsp:nvSpPr>
        <dsp:cNvPr id="0" name=""/>
        <dsp:cNvSpPr/>
      </dsp:nvSpPr>
      <dsp:spPr>
        <a:xfrm>
          <a:off x="5425377" y="679224"/>
          <a:ext cx="5864612" cy="585464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APP</a:t>
          </a:r>
          <a:r>
            <a:rPr lang="zh-CN" altLang="en-US" sz="1900" kern="1200" dirty="0"/>
            <a:t>开发部   </a:t>
          </a:r>
          <a:r>
            <a:rPr lang="en-US" altLang="zh-CN" sz="1900" kern="1200" dirty="0"/>
            <a:t>Smart Phone Department</a:t>
          </a:r>
        </a:p>
      </dsp:txBody>
      <dsp:txXfrm>
        <a:off x="5425377" y="679224"/>
        <a:ext cx="5864612" cy="585464"/>
      </dsp:txXfrm>
    </dsp:sp>
    <dsp:sp modelId="{CACA8BAC-CADC-453B-9EF7-645CFFD776CC}">
      <dsp:nvSpPr>
        <dsp:cNvPr id="0" name=""/>
        <dsp:cNvSpPr/>
      </dsp:nvSpPr>
      <dsp:spPr>
        <a:xfrm>
          <a:off x="11673901" y="26651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Android</a:t>
          </a:r>
        </a:p>
      </dsp:txBody>
      <dsp:txXfrm>
        <a:off x="11673901" y="266519"/>
        <a:ext cx="5208622" cy="585464"/>
      </dsp:txXfrm>
    </dsp:sp>
    <dsp:sp modelId="{CBE05F5A-2201-4F7D-84FB-AC741C6F87EE}">
      <dsp:nvSpPr>
        <dsp:cNvPr id="0" name=""/>
        <dsp:cNvSpPr/>
      </dsp:nvSpPr>
      <dsp:spPr>
        <a:xfrm>
          <a:off x="11673901" y="109192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iOS</a:t>
          </a:r>
        </a:p>
      </dsp:txBody>
      <dsp:txXfrm>
        <a:off x="11673901" y="1091929"/>
        <a:ext cx="5208622" cy="585464"/>
      </dsp:txXfrm>
    </dsp:sp>
    <dsp:sp modelId="{DCB07083-3B05-4CC4-A07A-8149FCFA95AA}">
      <dsp:nvSpPr>
        <dsp:cNvPr id="0" name=""/>
        <dsp:cNvSpPr/>
      </dsp:nvSpPr>
      <dsp:spPr>
        <a:xfrm>
          <a:off x="5425377" y="150463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H5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Browser  Department</a:t>
          </a:r>
        </a:p>
      </dsp:txBody>
      <dsp:txXfrm>
        <a:off x="5425377" y="1504633"/>
        <a:ext cx="5864612" cy="585464"/>
      </dsp:txXfrm>
    </dsp:sp>
    <dsp:sp modelId="{70E08328-AC41-4EA5-829F-4943B31D4C92}">
      <dsp:nvSpPr>
        <dsp:cNvPr id="0" name=""/>
        <dsp:cNvSpPr/>
      </dsp:nvSpPr>
      <dsp:spPr>
        <a:xfrm>
          <a:off x="5425377" y="233004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PHP</a:t>
          </a:r>
          <a:r>
            <a:rPr lang="zh-CN" altLang="en-US" sz="1900" kern="1200" dirty="0"/>
            <a:t>开发部  </a:t>
          </a:r>
          <a:r>
            <a:rPr lang="en-US" altLang="zh-CN" sz="1900" kern="1200" dirty="0"/>
            <a:t>PHP Service Department</a:t>
          </a:r>
          <a:endParaRPr lang="zh-CN" altLang="en-US" sz="1900" kern="1200" dirty="0"/>
        </a:p>
      </dsp:txBody>
      <dsp:txXfrm>
        <a:off x="5425377" y="2330043"/>
        <a:ext cx="5864612" cy="585464"/>
      </dsp:txXfrm>
    </dsp:sp>
    <dsp:sp modelId="{4E6CDF84-7891-4F81-8398-40BC07D4253B}">
      <dsp:nvSpPr>
        <dsp:cNvPr id="0" name=""/>
        <dsp:cNvSpPr/>
      </dsp:nvSpPr>
      <dsp:spPr>
        <a:xfrm>
          <a:off x="11673901" y="191733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1917338"/>
        <a:ext cx="5208622" cy="585464"/>
      </dsp:txXfrm>
    </dsp:sp>
    <dsp:sp modelId="{2E121FA3-BA0A-4EE4-A510-7ED88696D944}">
      <dsp:nvSpPr>
        <dsp:cNvPr id="0" name=""/>
        <dsp:cNvSpPr/>
      </dsp:nvSpPr>
      <dsp:spPr>
        <a:xfrm>
          <a:off x="11673901" y="274274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2742748"/>
        <a:ext cx="5208622" cy="585464"/>
      </dsp:txXfrm>
    </dsp:sp>
    <dsp:sp modelId="{1E41973F-C67B-4741-B094-33FA26E67A8A}">
      <dsp:nvSpPr>
        <dsp:cNvPr id="0" name=""/>
        <dsp:cNvSpPr/>
      </dsp:nvSpPr>
      <dsp:spPr>
        <a:xfrm>
          <a:off x="5425377" y="3980862"/>
          <a:ext cx="5864612" cy="585464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CPP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CPP Service  Department</a:t>
          </a:r>
          <a:endParaRPr lang="zh-CN" altLang="en-US" sz="1900" kern="1200" dirty="0"/>
        </a:p>
      </dsp:txBody>
      <dsp:txXfrm>
        <a:off x="5425377" y="3980862"/>
        <a:ext cx="5864612" cy="585464"/>
      </dsp:txXfrm>
    </dsp:sp>
    <dsp:sp modelId="{9C3CE049-308B-4B96-84AC-F81478DDBCC9}">
      <dsp:nvSpPr>
        <dsp:cNvPr id="0" name=""/>
        <dsp:cNvSpPr/>
      </dsp:nvSpPr>
      <dsp:spPr>
        <a:xfrm>
          <a:off x="11673901" y="356815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3568157"/>
        <a:ext cx="5208622" cy="585464"/>
      </dsp:txXfrm>
    </dsp:sp>
    <dsp:sp modelId="{8C3B2CE7-9C80-475C-89FE-D5ADFC63EC75}">
      <dsp:nvSpPr>
        <dsp:cNvPr id="0" name=""/>
        <dsp:cNvSpPr/>
      </dsp:nvSpPr>
      <dsp:spPr>
        <a:xfrm>
          <a:off x="11673901" y="439356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4393567"/>
        <a:ext cx="5208622" cy="585464"/>
      </dsp:txXfrm>
    </dsp:sp>
    <dsp:sp modelId="{649AD3DF-C8B3-49F3-87FF-17CCAA791B64}">
      <dsp:nvSpPr>
        <dsp:cNvPr id="0" name=""/>
        <dsp:cNvSpPr/>
      </dsp:nvSpPr>
      <dsp:spPr>
        <a:xfrm>
          <a:off x="5425377" y="4806272"/>
          <a:ext cx="5864612" cy="585464"/>
        </a:xfrm>
        <a:prstGeom prst="rect">
          <a:avLst/>
        </a:prstGeom>
        <a:solidFill>
          <a:srgbClr val="FF0000"/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ATM</a:t>
          </a:r>
          <a:r>
            <a:rPr lang="zh-CN" altLang="en-US" sz="1900" kern="1200" dirty="0"/>
            <a:t>开发部 </a:t>
          </a:r>
          <a:r>
            <a:rPr lang="en-US" altLang="en-US" sz="1900" kern="1200" dirty="0"/>
            <a:t>ATM Department</a:t>
          </a:r>
          <a:r>
            <a:rPr lang="zh-CN" altLang="en-US" sz="1900" kern="1200" dirty="0"/>
            <a:t> </a:t>
          </a:r>
          <a:r>
            <a:rPr lang="en-US" altLang="zh-CN" sz="1900" kern="1200" dirty="0"/>
            <a:t>  </a:t>
          </a:r>
          <a:endParaRPr lang="zh-CN" altLang="en-US" sz="1900" kern="1200" dirty="0"/>
        </a:p>
      </dsp:txBody>
      <dsp:txXfrm>
        <a:off x="5425377" y="4806272"/>
        <a:ext cx="5864612" cy="585464"/>
      </dsp:txXfrm>
    </dsp:sp>
    <dsp:sp modelId="{91E7A45E-452C-49B3-9DC9-AF900965A94C}">
      <dsp:nvSpPr>
        <dsp:cNvPr id="0" name=""/>
        <dsp:cNvSpPr/>
      </dsp:nvSpPr>
      <dsp:spPr>
        <a:xfrm>
          <a:off x="5425377" y="6044386"/>
          <a:ext cx="5864612" cy="585464"/>
        </a:xfrm>
        <a:prstGeom prst="rect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质量管理部 </a:t>
          </a:r>
          <a:r>
            <a:rPr lang="en-US" altLang="en-US" sz="1900" kern="1200" dirty="0"/>
            <a:t>Quality Management Department</a:t>
          </a:r>
          <a:endParaRPr lang="zh-CN" altLang="en-US" sz="1900" kern="1200" dirty="0"/>
        </a:p>
      </dsp:txBody>
      <dsp:txXfrm>
        <a:off x="5425377" y="6044386"/>
        <a:ext cx="5864612" cy="585464"/>
      </dsp:txXfrm>
    </dsp:sp>
    <dsp:sp modelId="{61B42789-7380-42E6-990B-AABCA6DBBDCE}">
      <dsp:nvSpPr>
        <dsp:cNvPr id="0" name=""/>
        <dsp:cNvSpPr/>
      </dsp:nvSpPr>
      <dsp:spPr>
        <a:xfrm>
          <a:off x="11673901" y="521897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用例设计  </a:t>
          </a:r>
          <a:r>
            <a:rPr lang="en-US" altLang="zh-CN" sz="1900" kern="1200" dirty="0"/>
            <a:t>User Case </a:t>
          </a:r>
          <a:endParaRPr lang="zh-CN" altLang="en-US" sz="1900" kern="1200" dirty="0"/>
        </a:p>
      </dsp:txBody>
      <dsp:txXfrm>
        <a:off x="11673901" y="5218977"/>
        <a:ext cx="5208622" cy="585464"/>
      </dsp:txXfrm>
    </dsp:sp>
    <dsp:sp modelId="{67C4C293-B9EE-4232-B4FA-C049AD95E43D}">
      <dsp:nvSpPr>
        <dsp:cNvPr id="0" name=""/>
        <dsp:cNvSpPr/>
      </dsp:nvSpPr>
      <dsp:spPr>
        <a:xfrm>
          <a:off x="11673901" y="604438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自动化测试  </a:t>
          </a:r>
          <a:r>
            <a:rPr lang="en-US" altLang="zh-CN" sz="1900" kern="1200" dirty="0"/>
            <a:t>Auto Test</a:t>
          </a:r>
          <a:endParaRPr lang="zh-CN" altLang="en-US" sz="1900" kern="1200" dirty="0"/>
        </a:p>
      </dsp:txBody>
      <dsp:txXfrm>
        <a:off x="11673901" y="6044386"/>
        <a:ext cx="5208622" cy="585464"/>
      </dsp:txXfrm>
    </dsp:sp>
    <dsp:sp modelId="{0D163509-0D1E-4408-B9B8-3F415DB62600}">
      <dsp:nvSpPr>
        <dsp:cNvPr id="0" name=""/>
        <dsp:cNvSpPr/>
      </dsp:nvSpPr>
      <dsp:spPr>
        <a:xfrm>
          <a:off x="11673901" y="686979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性能测试  </a:t>
          </a:r>
          <a:r>
            <a:rPr lang="en-US" altLang="zh-CN" sz="1900" kern="1200" dirty="0"/>
            <a:t>Performance Test</a:t>
          </a:r>
          <a:endParaRPr lang="zh-CN" altLang="en-US" sz="1900" kern="1200" dirty="0"/>
        </a:p>
      </dsp:txBody>
      <dsp:txXfrm>
        <a:off x="11673901" y="6869796"/>
        <a:ext cx="5208622" cy="585464"/>
      </dsp:txXfrm>
    </dsp:sp>
    <dsp:sp modelId="{288CCD4A-D059-4BFE-AD32-711B1FD325A4}">
      <dsp:nvSpPr>
        <dsp:cNvPr id="0" name=""/>
        <dsp:cNvSpPr/>
      </dsp:nvSpPr>
      <dsp:spPr>
        <a:xfrm>
          <a:off x="5425377" y="8107910"/>
          <a:ext cx="5864612" cy="585464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基础设施部</a:t>
          </a:r>
          <a:r>
            <a:rPr lang="en-US" altLang="zh-CN" sz="1900" kern="1200" dirty="0"/>
            <a:t>Infrastructure Department</a:t>
          </a:r>
          <a:endParaRPr lang="zh-CN" altLang="en-US" sz="1900" kern="1200" dirty="0"/>
        </a:p>
      </dsp:txBody>
      <dsp:txXfrm>
        <a:off x="5425377" y="8107910"/>
        <a:ext cx="5864612" cy="585464"/>
      </dsp:txXfrm>
    </dsp:sp>
    <dsp:sp modelId="{6DCEEE5A-6C3C-4BEF-A205-D9685254AE92}">
      <dsp:nvSpPr>
        <dsp:cNvPr id="0" name=""/>
        <dsp:cNvSpPr/>
      </dsp:nvSpPr>
      <dsp:spPr>
        <a:xfrm>
          <a:off x="11673901" y="769520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系统维护  </a:t>
          </a:r>
          <a:r>
            <a:rPr lang="en-US" altLang="zh-CN" sz="1900" kern="1200" dirty="0"/>
            <a:t>Maintenance</a:t>
          </a:r>
          <a:endParaRPr lang="zh-CN" altLang="en-US" sz="1900" kern="1200" dirty="0"/>
        </a:p>
      </dsp:txBody>
      <dsp:txXfrm>
        <a:off x="11673901" y="7695205"/>
        <a:ext cx="5208622" cy="585464"/>
      </dsp:txXfrm>
    </dsp:sp>
    <dsp:sp modelId="{140DF665-9CAC-4D94-B255-0444E00D9C1C}">
      <dsp:nvSpPr>
        <dsp:cNvPr id="0" name=""/>
        <dsp:cNvSpPr/>
      </dsp:nvSpPr>
      <dsp:spPr>
        <a:xfrm>
          <a:off x="11673901" y="852061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工具开发   </a:t>
          </a:r>
          <a:r>
            <a:rPr lang="en-US" altLang="zh-CN" sz="1900" kern="1200" dirty="0"/>
            <a:t>DevOps Developing</a:t>
          </a:r>
          <a:endParaRPr lang="zh-CN" altLang="en-US" sz="1900" kern="1200" dirty="0"/>
        </a:p>
      </dsp:txBody>
      <dsp:txXfrm>
        <a:off x="11673901" y="8520615"/>
        <a:ext cx="5208622" cy="585464"/>
      </dsp:txXfrm>
    </dsp:sp>
    <dsp:sp modelId="{BF8D70D3-ECCC-40D7-9A26-E6B8B33D19AE}">
      <dsp:nvSpPr>
        <dsp:cNvPr id="0" name=""/>
        <dsp:cNvSpPr/>
      </dsp:nvSpPr>
      <dsp:spPr>
        <a:xfrm>
          <a:off x="2306864" y="3980862"/>
          <a:ext cx="2734601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系统架构部</a:t>
          </a:r>
          <a:r>
            <a:rPr lang="en-US" altLang="zh-CN" sz="1900" kern="1200" dirty="0"/>
            <a:t>AD</a:t>
          </a:r>
          <a:endParaRPr lang="zh-CN" altLang="en-US" sz="1900" kern="1200" dirty="0"/>
        </a:p>
      </dsp:txBody>
      <dsp:txXfrm>
        <a:off x="2306864" y="3980862"/>
        <a:ext cx="2734601" cy="585464"/>
      </dsp:txXfrm>
    </dsp:sp>
    <dsp:sp modelId="{7BA2FE5B-D841-4492-9B01-9F66DD4B0C54}">
      <dsp:nvSpPr>
        <dsp:cNvPr id="0" name=""/>
        <dsp:cNvSpPr/>
      </dsp:nvSpPr>
      <dsp:spPr>
        <a:xfrm>
          <a:off x="3396" y="521897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项目管理部 </a:t>
          </a:r>
          <a:r>
            <a:rPr lang="en-US" altLang="zh-CN" sz="1900" kern="1200" dirty="0"/>
            <a:t>PMD</a:t>
          </a:r>
          <a:endParaRPr lang="zh-CN" altLang="en-US" sz="1900" kern="1200" dirty="0"/>
        </a:p>
      </dsp:txBody>
      <dsp:txXfrm>
        <a:off x="3396" y="5218977"/>
        <a:ext cx="1919557" cy="5854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_2b9d7d316d464980f3719f6b6fbf6315>
</file>

<file path=ppt/media/image11.png_ede22d174d54cb81358a5ce431a46322>
</file>

<file path=ppt/media/image12.png_fcf661b9743b3017085c7cfc46a68ae3>
</file>

<file path=ppt/media/image13.png_9fa94aacf535c017f7d8a04fc13a1ab1>
</file>

<file path=ppt/media/image14.png_89b448500d11cf01b48e086299b3e3f1>
</file>

<file path=ppt/media/image15.png_ddcc94da8b5cee8c7c174312e22de73a>
</file>

<file path=ppt/media/image16.png_286e6363f0d2fa868ef2b49bdf9f7901>
</file>

<file path=ppt/media/image17.png_031267b95ca09bce1cba3fde5ba0ed37>
</file>

<file path=ppt/media/image18.png_6c9a5fbadad9ec5c31b333fa54fad294>
</file>

<file path=ppt/media/image19.png>
</file>

<file path=ppt/media/image2.png_8686db9d0a56c966b1b0f075cb2e22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_dcc570c7bf3dc9e458050a398e6f4826>
</file>

<file path=ppt/media/image30.png>
</file>

<file path=ppt/media/image4.png_1a09f192139f4595ef7769bc53592e84>
</file>

<file path=ppt/media/image5.png_037cb586e3cc2fee8315ec18ee7770c6>
</file>

<file path=ppt/media/image6.png_c639049a8695e027dd7857b97b62303d>
</file>

<file path=ppt/media/image7.png_e09bfade5999a751bfffaabccab3ee6a>
</file>

<file path=ppt/media/image8.png_98d06e8fa310579062d6c850e7f77065>
</file>

<file path=ppt/media/image9.png_32eac9f2515d074fd2a525ee75e41bd1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2801D-DE8D-4BA9-B268-DA3A97B1DA2E}" type="datetimeFigureOut">
              <a:rPr lang="zh-CN" altLang="en-US" smtClean="0"/>
              <a:t>2018/12/23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18851-0755-4A73-A99F-B81892E53F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479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研发团队的扩大并没有产生规模效应，其与业务的增长是平行的，也就是说，研发成本本身要进入</a:t>
            </a:r>
            <a:r>
              <a:rPr lang="en-US" altLang="zh-CN" dirty="0"/>
              <a:t>UE</a:t>
            </a:r>
            <a:r>
              <a:rPr lang="zh-CN" altLang="en-US" dirty="0"/>
              <a:t>的成本模型中去</a:t>
            </a:r>
            <a:r>
              <a:rPr lang="en-US" altLang="zh-CN" dirty="0"/>
              <a:t>….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786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 </a:t>
            </a:r>
            <a:r>
              <a:rPr lang="zh-CN" altLang="en-US" dirty="0"/>
              <a:t>： </a:t>
            </a:r>
            <a:r>
              <a:rPr lang="en-US" altLang="zh-CN" dirty="0"/>
              <a:t>1-4-2</a:t>
            </a:r>
          </a:p>
          <a:p>
            <a:r>
              <a:rPr lang="en-US" altLang="zh-CN" dirty="0"/>
              <a:t>H5</a:t>
            </a:r>
            <a:r>
              <a:rPr lang="zh-CN" altLang="en-US" dirty="0"/>
              <a:t> 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4-11-3</a:t>
            </a:r>
          </a:p>
          <a:p>
            <a:r>
              <a:rPr lang="en-US" altLang="zh-CN" dirty="0"/>
              <a:t>Php: 2-17-0</a:t>
            </a:r>
          </a:p>
          <a:p>
            <a:r>
              <a:rPr lang="en-US" altLang="zh-CN" dirty="0" err="1"/>
              <a:t>Cpp</a:t>
            </a:r>
            <a:r>
              <a:rPr lang="en-US" altLang="zh-CN" dirty="0"/>
              <a:t> : 5-12-5</a:t>
            </a:r>
          </a:p>
          <a:p>
            <a:r>
              <a:rPr lang="zh-CN" altLang="en-US" dirty="0"/>
              <a:t>测试：</a:t>
            </a:r>
            <a:r>
              <a:rPr lang="en-US" altLang="zh-CN" dirty="0"/>
              <a:t>1-6-4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470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1417" y="853441"/>
            <a:ext cx="12146711" cy="4480560"/>
          </a:xfrm>
        </p:spPr>
        <p:txBody>
          <a:bodyPr anchor="b">
            <a:normAutofit/>
          </a:bodyPr>
          <a:lstStyle>
            <a:lvl1pPr algn="ctr">
              <a:defRPr sz="672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51417" y="5440680"/>
            <a:ext cx="12146711" cy="2667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940">
                <a:solidFill>
                  <a:schemeClr val="tx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CAF5A08-5A86-4A77-88A9-BECAEB8A3179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32E0605-18F1-42C8-A09D-786EF03EC40F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ED50A78-A42B-4DB7-93AC-0E90483DF24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219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9452160C-7A81-4D8C-B851-8F5D7A7A74B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289916" y="9358131"/>
            <a:ext cx="771634" cy="243069"/>
          </a:xfrm>
        </p:spPr>
        <p:txBody>
          <a:bodyPr/>
          <a:lstStyle>
            <a:lvl1pPr>
              <a:defRPr/>
            </a:lvl1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731BBA-43C0-468E-991D-8D66B032B006}"/>
              </a:ext>
            </a:extLst>
          </p:cNvPr>
          <p:cNvSpPr txBox="1">
            <a:spLocks/>
          </p:cNvSpPr>
          <p:nvPr userDrawn="1"/>
        </p:nvSpPr>
        <p:spPr>
          <a:xfrm>
            <a:off x="16204569" y="9358131"/>
            <a:ext cx="771634" cy="243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60" b="1" i="0" kern="120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EE031B-E4C2-4964-86FF-497FD3E7C3AA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A8911B5-F670-48FE-AF88-B2BF3A3E7351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29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7978" y="853440"/>
            <a:ext cx="13868397" cy="266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978" y="3733800"/>
            <a:ext cx="13868397" cy="437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2657" y="8236586"/>
            <a:ext cx="22402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97977" y="8236586"/>
            <a:ext cx="105613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719617" y="8236586"/>
            <a:ext cx="771634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98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txStyles>
    <p:titleStyle>
      <a:lvl1pPr algn="l" defTabSz="640080" rtl="0" eaLnBrk="1" latinLnBrk="0" hangingPunct="1">
        <a:spcBef>
          <a:spcPct val="0"/>
        </a:spcBef>
        <a:buNone/>
        <a:defRPr sz="448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0005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04013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52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68021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24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16027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80035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52044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16052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80060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44068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_8686db9d0a56c966b1b0f075cb2e22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_ede22d174d54cb81358a5ce431a46322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_fcf661b9743b3017085c7cfc46a68ae3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_9fa94aacf535c017f7d8a04fc13a1ab1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_89b448500d11cf01b48e086299b3e3f1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_ddcc94da8b5cee8c7c174312e22de73a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_286e6363f0d2fa868ef2b49bdf9f7901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_031267b95ca09bce1cba3fde5ba0ed37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_6c9a5fbadad9ec5c31b333fa54fad294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_dcc570c7bf3dc9e458050a398e6f4826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_1a09f192139f4595ef7769bc53592e84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_037cb586e3cc2fee8315ec18ee7770c6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_c639049a8695e027dd7857b97b62303d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_e09bfade5999a751bfffaabccab3ee6a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_98d06e8fa310579062d6c850e7f77065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_32eac9f2515d074fd2a525ee75e41bd1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_2b9d7d316d464980f3719f6b6fbf6315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4A4BA45-B021-487B-8359-4D1AD4B0C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298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69B8626-09F2-4D14-BF50-686E9F7ED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48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BF75032-3D14-4CEF-AC7F-22967F688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711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D13515C-300A-4A13-AF9A-0EF184838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9836"/>
            <a:ext cx="17068800" cy="650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449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BA72002-B10E-4D3A-871E-4771CE648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59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A953CAF-DA77-4C33-AC65-8E14427A1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3" y="513567"/>
            <a:ext cx="17055077" cy="858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06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C2039B5-487E-4009-BD63-AD50B4565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068800" cy="931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79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99EE2EC-59CD-485C-84D7-966A9AA75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797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EB7155E-E584-4FBD-B1DA-07D4D236E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834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FDD7C8F-5A7A-448D-B38C-ACF97E7F8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4498"/>
            <a:ext cx="17068800" cy="863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174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8503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1BFE7E2-9924-49EA-8357-686272DE5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0862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C76DD8D2-E1BA-4E3B-826E-56253A7130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5642839"/>
              </p:ext>
            </p:extLst>
          </p:nvPr>
        </p:nvGraphicFramePr>
        <p:xfrm>
          <a:off x="2844800" y="1700002"/>
          <a:ext cx="11379200" cy="620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25172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5F32515-9322-44A5-8C72-4C7BFB46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7068800" cy="9601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17F13B-5021-454F-90E5-3AB2383BF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7816" y="672084"/>
            <a:ext cx="15733167" cy="8257032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79A416A-D2D4-467C-8540-57885F9AF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853" y="2472368"/>
            <a:ext cx="15267093" cy="465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122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3170CB2-F117-42AA-8381-543799036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7536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47AF8F9-A3AC-4729-B8F3-41FD80246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9" y="472140"/>
            <a:ext cx="13006258" cy="915494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20E6848-AB59-4C5B-9C8E-0D40F5624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5544" y="914856"/>
            <a:ext cx="14993643" cy="529805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11A2567-CCC7-40F1-BE38-2DC2660D7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4600" y="1290050"/>
            <a:ext cx="13933433" cy="783901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336A18C-F547-472C-B81C-E78D46E2C0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0862" y="1611086"/>
            <a:ext cx="13268325" cy="68770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D9B6EA4-DC7B-471E-AE9B-C92EDAF7DC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9409" y="2011136"/>
            <a:ext cx="12504434" cy="584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16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35714E-7 -3.54497E-6 L -0.14155 -0.00182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78" y="-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65EC3AF-F627-4D66-A08C-A90ADEF57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3327" y="239527"/>
            <a:ext cx="9122145" cy="912214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F753D76-7912-4ACC-8D67-FBA96347C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4237" y="239527"/>
            <a:ext cx="12440324" cy="912214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08EBD0E-FD42-4DFF-8207-DEB436D81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074" y="1300163"/>
            <a:ext cx="17083873" cy="685907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37754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5F32515-9322-44A5-8C72-4C7BFB46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7068800" cy="9601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17F13B-5021-454F-90E5-3AB2383BF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7816" y="672084"/>
            <a:ext cx="15733167" cy="8257032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07000C-A6F0-4E38-A137-9A7ACF9A6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656" y="900853"/>
            <a:ext cx="15071486" cy="7799493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3434F54-6B84-4DE3-8711-3E056C12F74F}"/>
              </a:ext>
            </a:extLst>
          </p:cNvPr>
          <p:cNvCxnSpPr/>
          <p:nvPr/>
        </p:nvCxnSpPr>
        <p:spPr>
          <a:xfrm>
            <a:off x="6429375" y="900853"/>
            <a:ext cx="0" cy="178519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6896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44699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784AB95B-E50C-4CFA-9063-9685D09BA3F8}"/>
              </a:ext>
            </a:extLst>
          </p:cNvPr>
          <p:cNvGraphicFramePr/>
          <p:nvPr>
            <p:extLst/>
          </p:nvPr>
        </p:nvGraphicFramePr>
        <p:xfrm>
          <a:off x="91440" y="0"/>
          <a:ext cx="16885920" cy="937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865794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4173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E8BB4D3-1EA4-4607-91E4-8B86CA1F7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8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20954AE-CAC2-47D7-929E-B67C6598B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108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C9FA639-78E3-47BF-A153-3A00D5EED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169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D5219C1-F153-422F-84C6-B46D7B4C9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899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8762173-45C5-4B1F-9D25-3CF3812D3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42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ED45D6C-A5C4-4E42-A23C-7DDBC8DC3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170" y="12437"/>
            <a:ext cx="13603266" cy="9623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2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25451AC-026A-4C4D-B7A9-30B8C5E06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877"/>
            <a:ext cx="17068800" cy="8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7950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152</Words>
  <Application>Microsoft Office PowerPoint</Application>
  <PresentationFormat>自定义</PresentationFormat>
  <Paragraphs>36</Paragraphs>
  <Slides>27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1" baseType="lpstr">
      <vt:lpstr>等线</vt:lpstr>
      <vt:lpstr>Arial</vt:lpstr>
      <vt:lpstr>Century Gothic</vt:lpstr>
      <vt:lpstr>网状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yong gao</dc:creator>
  <cp:lastModifiedBy>yong gao</cp:lastModifiedBy>
  <cp:revision>4</cp:revision>
  <dcterms:created xsi:type="dcterms:W3CDTF">2018-12-23T15:01:44Z</dcterms:created>
  <dcterms:modified xsi:type="dcterms:W3CDTF">2018-12-23T15:05:15Z</dcterms:modified>
</cp:coreProperties>
</file>